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1" r:id="rId4"/>
    <p:sldId id="258" r:id="rId5"/>
    <p:sldId id="259" r:id="rId6"/>
    <p:sldId id="263" r:id="rId7"/>
    <p:sldId id="266" r:id="rId8"/>
    <p:sldId id="267" r:id="rId9"/>
    <p:sldId id="264" r:id="rId10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29" autoAdjust="0"/>
    <p:restoredTop sz="92909" autoAdjust="0"/>
  </p:normalViewPr>
  <p:slideViewPr>
    <p:cSldViewPr snapToGrid="0">
      <p:cViewPr varScale="1">
        <p:scale>
          <a:sx n="68" d="100"/>
          <a:sy n="68" d="100"/>
        </p:scale>
        <p:origin x="8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20E9D7-2FBF-42B6-BB67-95E5663ED489}" type="datetimeFigureOut">
              <a:rPr lang="ru-RU" smtClean="0"/>
              <a:t>21.02.2023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959681-8805-4FBC-AC92-785A470C15D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00014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748D0-1B5E-4502-AE32-EAD3E7A7B230}" type="datetimeFigureOut">
              <a:rPr lang="ru-RU" smtClean="0"/>
              <a:t>21.02.2023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767EA-7934-4F87-900D-F7A08BDC9CA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39151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748D0-1B5E-4502-AE32-EAD3E7A7B230}" type="datetimeFigureOut">
              <a:rPr lang="ru-RU" smtClean="0"/>
              <a:t>21.02.2023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767EA-7934-4F87-900D-F7A08BDC9CA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06714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748D0-1B5E-4502-AE32-EAD3E7A7B230}" type="datetimeFigureOut">
              <a:rPr lang="ru-RU" smtClean="0"/>
              <a:t>21.02.2023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767EA-7934-4F87-900D-F7A08BDC9CA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66713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748D0-1B5E-4502-AE32-EAD3E7A7B230}" type="datetimeFigureOut">
              <a:rPr lang="ru-RU" smtClean="0"/>
              <a:t>21.02.2023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767EA-7934-4F87-900D-F7A08BDC9CA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51265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748D0-1B5E-4502-AE32-EAD3E7A7B230}" type="datetimeFigureOut">
              <a:rPr lang="ru-RU" smtClean="0"/>
              <a:t>21.02.2023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767EA-7934-4F87-900D-F7A08BDC9CA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14860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748D0-1B5E-4502-AE32-EAD3E7A7B230}" type="datetimeFigureOut">
              <a:rPr lang="ru-RU" smtClean="0"/>
              <a:t>21.02.2023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767EA-7934-4F87-900D-F7A08BDC9CA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63205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748D0-1B5E-4502-AE32-EAD3E7A7B230}" type="datetimeFigureOut">
              <a:rPr lang="ru-RU" smtClean="0"/>
              <a:t>21.02.2023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767EA-7934-4F87-900D-F7A08BDC9CA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24880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748D0-1B5E-4502-AE32-EAD3E7A7B230}" type="datetimeFigureOut">
              <a:rPr lang="ru-RU" smtClean="0"/>
              <a:t>21.02.2023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767EA-7934-4F87-900D-F7A08BDC9CA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11322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748D0-1B5E-4502-AE32-EAD3E7A7B230}" type="datetimeFigureOut">
              <a:rPr lang="ru-RU" smtClean="0"/>
              <a:t>21.02.2023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767EA-7934-4F87-900D-F7A08BDC9CA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2067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748D0-1B5E-4502-AE32-EAD3E7A7B230}" type="datetimeFigureOut">
              <a:rPr lang="ru-RU" smtClean="0"/>
              <a:t>21.02.2023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767EA-7934-4F87-900D-F7A08BDC9CA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21343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748D0-1B5E-4502-AE32-EAD3E7A7B230}" type="datetimeFigureOut">
              <a:rPr lang="ru-RU" smtClean="0"/>
              <a:t>21.02.2023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767EA-7934-4F87-900D-F7A08BDC9CA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05399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E748D0-1B5E-4502-AE32-EAD3E7A7B230}" type="datetimeFigureOut">
              <a:rPr lang="ru-RU" smtClean="0"/>
              <a:t>21.02.2023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1767EA-7934-4F87-900D-F7A08BDC9CA9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30515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41445" y="0"/>
            <a:ext cx="10959152" cy="6858000"/>
          </a:xfrm>
        </p:spPr>
        <p:txBody>
          <a:bodyPr>
            <a:normAutofit fontScale="90000"/>
          </a:bodyPr>
          <a:lstStyle/>
          <a:p>
            <a: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Сергеенко Елена Павловна</a:t>
            </a:r>
            <a:br>
              <a:rPr lang="ru-RU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Образование: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высшее</a:t>
            </a:r>
            <a:b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Брянский государственный педагогический университет им. </a:t>
            </a:r>
            <a:r>
              <a:rPr lang="ru-RU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ак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И.Г. Петровского, 1996 год</a:t>
            </a:r>
            <a:b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Специальность: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Дошкольная педагогика и психология</a:t>
            </a:r>
            <a:b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Место работы: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МБДОУ детский сад «Сказка»</a:t>
            </a:r>
            <a:b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Должность: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воспитатель</a:t>
            </a:r>
            <a:b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Педагогический стаж: 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34 года</a:t>
            </a:r>
            <a:r>
              <a:rPr lang="ru-RU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Квалификация:</a:t>
            </a:r>
            <a: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преподаватель дошкольной педагогики и психологии. Методист  </a:t>
            </a:r>
            <a:br>
              <a:rPr lang="ru-R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84925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380582"/>
          </a:xfrm>
        </p:spPr>
        <p:txBody>
          <a:bodyPr>
            <a:normAutofit/>
          </a:bodyPr>
          <a:lstStyle/>
          <a:p>
            <a:pPr algn="ctr"/>
            <a:r>
              <a:rPr lang="ru-RU" sz="80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Мастер-класс</a:t>
            </a:r>
            <a:br>
              <a:rPr lang="ru-RU" sz="80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80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Дидактическая игра</a:t>
            </a:r>
            <a:br>
              <a:rPr lang="ru-RU" sz="80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80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u-RU" sz="8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«Что откуда берётся?»</a:t>
            </a:r>
            <a:endParaRPr lang="ru-RU" sz="80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187795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95054" y="365125"/>
            <a:ext cx="9358745" cy="1325563"/>
          </a:xfrm>
        </p:spPr>
        <p:txBody>
          <a:bodyPr/>
          <a:lstStyle/>
          <a:p>
            <a:r>
              <a:rPr lang="ru-RU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Создание дидактической игры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00546" y="1825625"/>
            <a:ext cx="4160206" cy="4351338"/>
          </a:xfrm>
          <a:prstGeom prst="rect">
            <a:avLst/>
          </a:prstGeom>
        </p:spPr>
      </p:pic>
      <p:pic>
        <p:nvPicPr>
          <p:cNvPr id="6" name="Объект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 rot="5400000">
            <a:off x="6334738" y="1489909"/>
            <a:ext cx="4351337" cy="5022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5760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89765"/>
          </a:xfrm>
        </p:spPr>
        <p:txBody>
          <a:bodyPr>
            <a:normAutofit/>
          </a:bodyPr>
          <a:lstStyle/>
          <a:p>
            <a:r>
              <a:rPr lang="ru-RU" sz="60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Цель: </a:t>
            </a:r>
            <a:r>
              <a:rPr lang="ru-RU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Формирование представлений о производстве товаров.</a:t>
            </a:r>
            <a:endParaRPr lang="ru-RU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83625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21776"/>
          </a:xfrm>
        </p:spPr>
        <p:txBody>
          <a:bodyPr>
            <a:normAutofit/>
          </a:bodyPr>
          <a:lstStyle/>
          <a:p>
            <a:r>
              <a:rPr lang="ru-RU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Задачи:</a:t>
            </a:r>
            <a:br>
              <a:rPr lang="ru-RU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6000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ru-RU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Сформировать представление о том, что такое «производство».</a:t>
            </a:r>
            <a:br>
              <a:rPr lang="ru-RU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6000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ru-RU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Закрепить представление о ресурсах.</a:t>
            </a:r>
            <a:endParaRPr lang="ru-RU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582849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753140"/>
          </a:xfrm>
        </p:spPr>
        <p:txBody>
          <a:bodyPr>
            <a:normAutofit fontScale="90000"/>
          </a:bodyPr>
          <a:lstStyle/>
          <a:p>
            <a:r>
              <a:rPr lang="ru-RU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Руководство игрой</a:t>
            </a:r>
            <a:br>
              <a:rPr lang="ru-RU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</a:t>
            </a:r>
            <a:r>
              <a:rPr lang="ru-RU" sz="32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ариант 1: </a:t>
            </a:r>
            <a:r>
              <a:rPr lang="ru-RU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Детям предлагается выбрать карточки с изображением фруктов, овощей, продуктов и ответить на вопрос «Что можно съесть сразу, а что нужно приготовить?». После того как дети ответили по всем карточкам с продуктами, предложить карточки с изображением вещей и обуви. Ответить на вопрос: «Из чего сделаны?», «Можно ли сделать самим такое?»</a:t>
            </a:r>
            <a:br>
              <a:rPr lang="ru-RU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32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Вариант 2:</a:t>
            </a:r>
            <a:r>
              <a:rPr lang="ru-RU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ru-RU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u-RU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Детям предлагается совместить карточки продуктов и вещей с карточками производства этих продуктов и вещей.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834826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/>
          <a:srcRect t="40643" b="4046"/>
          <a:stretch/>
        </p:blipFill>
        <p:spPr>
          <a:xfrm>
            <a:off x="407963" y="1448973"/>
            <a:ext cx="5176911" cy="3882684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/>
          <a:srcRect l="17946" r="26667"/>
          <a:stretch/>
        </p:blipFill>
        <p:spPr>
          <a:xfrm rot="5400000">
            <a:off x="6935373" y="689321"/>
            <a:ext cx="3882681" cy="5401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70807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4154" y="706900"/>
            <a:ext cx="8443692" cy="544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2511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2"/>
          <a:srcRect l="36990" t="21302" b="16923"/>
          <a:stretch/>
        </p:blipFill>
        <p:spPr>
          <a:xfrm>
            <a:off x="418011" y="1162596"/>
            <a:ext cx="3435529" cy="4545874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 rotWithShape="1">
          <a:blip r:embed="rId3"/>
          <a:srcRect l="38235" t="9823" r="22270" b="50550"/>
          <a:stretch/>
        </p:blipFill>
        <p:spPr>
          <a:xfrm>
            <a:off x="4389119" y="1162595"/>
            <a:ext cx="3056709" cy="4545874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 rotWithShape="1">
          <a:blip r:embed="rId4"/>
          <a:srcRect l="38477" t="30804" r="10000" b="22156"/>
          <a:stretch/>
        </p:blipFill>
        <p:spPr>
          <a:xfrm>
            <a:off x="7981406" y="1162595"/>
            <a:ext cx="3213463" cy="4545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9007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14</Words>
  <Application>Microsoft Office PowerPoint</Application>
  <PresentationFormat>Широкоэкранный</PresentationFormat>
  <Paragraphs>6</Paragraphs>
  <Slides>9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Тема Office</vt:lpstr>
      <vt:lpstr>                  Сергеенко Елена Павловна Образование: высшее Брянский государственный педагогический университет им. ак. И.Г. Петровского, 1996 год Специальность: Дошкольная педагогика и психология Место работы: МБДОУ детский сад «Сказка» Должность: воспитатель Педагогический стаж: 34 года Квалификация: преподаватель дошкольной педагогики и психологии. Методист   </vt:lpstr>
      <vt:lpstr>Мастер-класс Дидактическая игра  «Что откуда берётся?»</vt:lpstr>
      <vt:lpstr>Создание дидактической игры</vt:lpstr>
      <vt:lpstr>Цель:  Формирование представлений о производстве товаров.</vt:lpstr>
      <vt:lpstr>Задачи: 1. Сформировать представление о том, что такое «производство». 2. Закрепить представление о ресурсах.</vt:lpstr>
      <vt:lpstr>Руководство игрой Вариант 1:  Детям предлагается выбрать карточки с изображением фруктов, овощей, продуктов и ответить на вопрос «Что можно съесть сразу, а что нужно приготовить?». После того как дети ответили по всем карточкам с продуктами, предложить карточки с изображением вещей и обуви. Ответить на вопрос: «Из чего сделаны?», «Можно ли сделать самим такое?» Вариант 2: Детям предлагается совместить карточки продуктов и вещей с карточками производства этих продуктов и вещей.</vt:lpstr>
      <vt:lpstr>Презентация PowerPoint</vt:lpstr>
      <vt:lpstr>Презентация PowerPoint</vt:lpstr>
      <vt:lpstr>Презентация PowerPoint</vt:lpstr>
    </vt:vector>
  </TitlesOfParts>
  <Company>SPecialiST RePack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Home</dc:creator>
  <cp:lastModifiedBy>HP</cp:lastModifiedBy>
  <cp:revision>27</cp:revision>
  <dcterms:created xsi:type="dcterms:W3CDTF">2023-01-23T16:09:35Z</dcterms:created>
  <dcterms:modified xsi:type="dcterms:W3CDTF">2023-02-21T11:11:40Z</dcterms:modified>
</cp:coreProperties>
</file>