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61" r:id="rId4"/>
    <p:sldId id="259" r:id="rId5"/>
    <p:sldId id="260" r:id="rId6"/>
    <p:sldId id="268" r:id="rId7"/>
    <p:sldId id="276" r:id="rId8"/>
    <p:sldId id="264" r:id="rId9"/>
    <p:sldId id="266" r:id="rId10"/>
    <p:sldId id="265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МУНИЦИПАЛЬНОЕ БЮДЖЕТНОЕ ДОШКОЛЬНОЕ ОБРАЗОВАТЕЛЬНОЕ УЧРЕЖДЕНИЕ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ДЕТСКИЙ САД «СКАЗКА»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628800"/>
            <a:ext cx="60486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sng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Мастер-класс на тему:</a:t>
            </a:r>
            <a:br>
              <a:rPr kumimoji="0" lang="ru-RU" i="0" u="sng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«Изготовление игры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по финансовой грамотности «Река времени»»</a:t>
            </a:r>
            <a:r>
              <a:rPr lang="ru-RU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 рамках реализации программы воспитания»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     </a:t>
            </a:r>
            <a:r>
              <a:rPr kumimoji="0" lang="ru-RU" b="0" i="0" u="sng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воспитатель высшей квалификационной категории:</a:t>
            </a:r>
            <a:br>
              <a:rPr kumimoji="0" lang="ru-RU" b="0" i="0" u="sng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Федькина Наталия Алексеевна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стаж работы: 28 года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 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                       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5986"/>
            <a:ext cx="33123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5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2" y="0"/>
            <a:ext cx="9166906" cy="6875180"/>
          </a:xfrm>
        </p:spPr>
      </p:pic>
      <p:sp>
        <p:nvSpPr>
          <p:cNvPr id="6" name="TextBox 5"/>
          <p:cNvSpPr txBox="1"/>
          <p:nvPr/>
        </p:nvSpPr>
        <p:spPr>
          <a:xfrm>
            <a:off x="3995936" y="620688"/>
            <a:ext cx="3031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 № 3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0096" y="842809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 № 4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0"/>
            <a:ext cx="9144000" cy="6846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5482" y="620688"/>
            <a:ext cx="3031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 № 5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269836"/>
            <a:ext cx="3031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 № 6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768752" cy="66163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78"/>
            <a:ext cx="9144000" cy="6872878"/>
          </a:xfrm>
        </p:spPr>
      </p:pic>
    </p:spTree>
    <p:extLst>
      <p:ext uri="{BB962C8B-B14F-4D97-AF65-F5344CB8AC3E}">
        <p14:creationId xmlns:p14="http://schemas.microsoft.com/office/powerpoint/2010/main" val="12947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8"/>
            <a:ext cx="9252520" cy="69393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4" y="1481138"/>
            <a:ext cx="805375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7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209168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Психологи, педагоги, социологи по всему миру ведут горячие споры по поводу того, когда начинать приобщать малышей к взрослому миру. Несмотря на разницу во мнениях, все специалисты сходятся в одном: говорить  с ребенком о деньгах нужно обязательно.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Актуальность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08912" cy="5544616"/>
          </a:xfrm>
        </p:spPr>
        <p:txBody>
          <a:bodyPr>
            <a:normAutofit fontScale="92500" lnSpcReduction="2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представлений у детей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об истории возникновения денег, 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предназначении.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продолжать расширять знания детей о возникновении денег;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•формировать понятия «обмен», «монеты», «купюры» «копейка», «рубль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«Семейный бюджет», «доходы», «расходы», «покупки»;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экономическое, логическое и нестандартное мышление,  воображение;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уважение к людям труда, бережное отношение к деньгам.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0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Предварительная работа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7036"/>
            <a:ext cx="6840760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Предварительная работа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44764"/>
            <a:ext cx="3921900" cy="522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04" y="177281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120680" cy="52174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Игра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«Река времени»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822989" cy="36172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/>
          <a:stretch/>
        </p:blipFill>
        <p:spPr>
          <a:xfrm>
            <a:off x="5004048" y="1700808"/>
            <a:ext cx="4045148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923928" y="53957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 № 1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599222"/>
            <a:ext cx="3031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 № 2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144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Актуальность </vt:lpstr>
      <vt:lpstr>Презентация PowerPoint</vt:lpstr>
      <vt:lpstr>Предварительная работа</vt:lpstr>
      <vt:lpstr>Предварительная работа</vt:lpstr>
      <vt:lpstr>Игра  «Река времени»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2023-02-16T18:16:15Z</dcterms:created>
  <dcterms:modified xsi:type="dcterms:W3CDTF">2023-02-27T06:11:05Z</dcterms:modified>
</cp:coreProperties>
</file>