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C97BF-417E-4A40-BD06-44BBEC00AAE9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4D57E-C2A7-462C-934F-AE32F6311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2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 к будущей профессии ребенок делает в детстве. Именно тогда примеряются роли доктора, повара, продавца, шофера — тех специальностей, которые видит ребенок вокруг себя. Формирование полезных привычек в сфере финансов, начиная с раннего возраста,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4D57E-C2A7-462C-934F-AE32F63110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56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5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1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89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37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33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4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16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5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5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6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5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23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3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6874C-AC7D-4245-ACEE-18D776A0429B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317DFB-C684-4333-82C0-C2ABB01BE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0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2478795" TargetMode="External"/><Relationship Id="rId2" Type="http://schemas.openxmlformats.org/officeDocument/2006/relationships/hyperlink" Target="https://nsportal.ru/Kristina-filippov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kriszorina26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A2F36-9A87-42CA-A44E-7764ABA04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558"/>
            <a:ext cx="8904514" cy="541175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«СКАЗКА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FEDC30-FD8B-4FFB-855A-DB9DBB30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7779" y="1105676"/>
            <a:ext cx="6668279" cy="525780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на тему:</a:t>
            </a:r>
          </a:p>
          <a:p>
            <a:pPr algn="l">
              <a:lnSpc>
                <a:spcPct val="170000"/>
              </a:lnSpc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«Изготовление дидактической игры по формированию основ финансовой грамотности «Профессии».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МБДОУ д/с «Сказка»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п.Клетня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Брянской области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Филиппова Кристина Александровна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в сети Интернет: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https://nsportal.ru/Kristina-filippova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hlinkClick r:id="rId3" tooltip="Кристина Филипп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http://www.maam.ru/users/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hlinkClick r:id="rId3" tooltip="Кристина Филипп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hlinkClick r:id="rId3" tooltip="Кристина Филипп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2478795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kriszorina26@gmail.com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F87E70-3177-4A5E-8C94-9A84291C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2" y="1105676"/>
            <a:ext cx="5131837" cy="52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852F-5912-4E6F-AE9D-8CFEFE8D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Подготовка материалов для изготовления дидактической игры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5441C0-96D7-483F-86D6-E0EE31E37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4" y="1843348"/>
            <a:ext cx="4683232" cy="35124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923DB8-F246-460A-AC13-ACC051BC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93" y="1997496"/>
            <a:ext cx="5996473" cy="44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9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9EB4ED-9870-4F95-B036-81A36A653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568">
            <a:off x="496006" y="2556693"/>
            <a:ext cx="5270492" cy="34784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ADAB5-3978-4FEE-AF37-409CC6C1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60">
            <a:off x="5031994" y="1770194"/>
            <a:ext cx="5868043" cy="40877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B2F752-7CC0-44A2-92D7-F3AB5F7F0C1A}"/>
              </a:ext>
            </a:extLst>
          </p:cNvPr>
          <p:cNvSpPr/>
          <p:nvPr/>
        </p:nvSpPr>
        <p:spPr>
          <a:xfrm>
            <a:off x="157380" y="564603"/>
            <a:ext cx="50955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Потребуется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 спичечных коробков, скотч, распечатанные картинки </a:t>
            </a:r>
            <a:r>
              <a:rPr lang="ru-RU" sz="24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за ламинировать),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цветная бумага, клей, ножницы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9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21B638-E262-4632-93EF-6156ACB12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70" y="4016561"/>
            <a:ext cx="4280734" cy="2758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617F9-8116-48D3-9359-949571921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376">
            <a:off x="590505" y="831250"/>
            <a:ext cx="4172883" cy="3050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0391A-25BF-409D-A27F-1F75295A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895">
            <a:off x="6279297" y="860075"/>
            <a:ext cx="5457916" cy="35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EC76C-C597-48E7-A808-6C29B4CB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5" y="1035698"/>
            <a:ext cx="9075101" cy="5654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FA0D6-0E9B-4FB4-99E3-95C2074DD9CD}"/>
              </a:ext>
            </a:extLst>
          </p:cNvPr>
          <p:cNvSpPr txBox="1"/>
          <p:nvPr/>
        </p:nvSpPr>
        <p:spPr>
          <a:xfrm>
            <a:off x="2640562" y="307911"/>
            <a:ext cx="5691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Наша игра готова</a:t>
            </a:r>
          </a:p>
        </p:txBody>
      </p:sp>
    </p:spTree>
    <p:extLst>
      <p:ext uri="{BB962C8B-B14F-4D97-AF65-F5344CB8AC3E}">
        <p14:creationId xmlns:p14="http://schemas.microsoft.com/office/powerpoint/2010/main" val="31878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1FE8D1-CD0C-42DA-9B32-C28AE09B356C}"/>
              </a:ext>
            </a:extLst>
          </p:cNvPr>
          <p:cNvSpPr/>
          <p:nvPr/>
        </p:nvSpPr>
        <p:spPr>
          <a:xfrm>
            <a:off x="578497" y="723352"/>
            <a:ext cx="10375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предлагается по очереди назвать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они уже знают и инструменты которые нужны людям этих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затем пробовать соотносить действия людей с их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профессией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образовывать от существительных соответствующие глаголы </a:t>
            </a:r>
            <a:r>
              <a:rPr lang="ru-RU" sz="24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 – воспитывает, строитель — строит и т. д.)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8387E-E422-453F-9A8B-3AA1794DA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2916568"/>
            <a:ext cx="8942308" cy="3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A945E5-78A0-4CE2-A086-8C498AD3F4A9}"/>
              </a:ext>
            </a:extLst>
          </p:cNvPr>
          <p:cNvSpPr/>
          <p:nvPr/>
        </p:nvSpPr>
        <p:spPr>
          <a:xfrm>
            <a:off x="625151" y="503853"/>
            <a:ext cx="87614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Воспитатель обращает внимание детей на то, что в группе появились необычные сундучки, людей разных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они пусты, все инструменты перепутаны, и люди не могут работать. Раздать детям по сундучку. Затем взрослый приглашает по одному участнику к своему столу </a:t>
            </a:r>
            <a:r>
              <a:rPr lang="ru-RU" sz="20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всем сесть за круглый стол)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Тот берет карточку и называет, что на ней изображено. Остальные дети должны назвать кому, этот предмет нужен для работы, положить его в сундучок. Если дети затрудняются ответить, объяснить что это и с детьми, вспомнить, где видели такого работника.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D59318-D452-4CA7-9F48-D28C5E9E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3011454"/>
            <a:ext cx="8864081" cy="36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2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725CF-0555-40FB-9B5A-BC9265EF1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961">
            <a:off x="273695" y="2676700"/>
            <a:ext cx="4889241" cy="36669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5A037B-922E-4B04-B1CF-EDCADB1D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090">
            <a:off x="826628" y="298962"/>
            <a:ext cx="2861912" cy="2146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183320-BEA3-46B8-96D4-0970E5CB6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79" y="298579"/>
            <a:ext cx="4005943" cy="30044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39F6C-69A7-4C89-9876-4825A689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08" y="3694921"/>
            <a:ext cx="4915834" cy="30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5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73235-E164-4C92-B10A-7D8ECFD26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290">
            <a:off x="434102" y="1959900"/>
            <a:ext cx="5200870" cy="39006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A9850-5E2D-4E79-B531-2D666CEB2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91" y="1619022"/>
            <a:ext cx="6020799" cy="45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ationery_Pencils_Sheet_of_paper_551929_4242x2828.jpg">
            <a:extLst>
              <a:ext uri="{FF2B5EF4-FFF2-40B4-BE49-F238E27FC236}">
                <a16:creationId xmlns:a16="http://schemas.microsoft.com/office/drawing/2014/main" id="{8C9DE918-5569-44D7-8523-A96E7E9014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336" y="0"/>
            <a:ext cx="9038252" cy="6778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F41C2-95B4-44C9-ADB7-40BCB6EF1C75}"/>
              </a:ext>
            </a:extLst>
          </p:cNvPr>
          <p:cNvSpPr txBox="1"/>
          <p:nvPr/>
        </p:nvSpPr>
        <p:spPr>
          <a:xfrm>
            <a:off x="2425960" y="2649895"/>
            <a:ext cx="5756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4381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F4F02A-5325-47AF-B933-7801345A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871653"/>
            <a:ext cx="8376535" cy="29204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финансовой грамотности детей дошкольного возраста в настоящее время актуально и востребовано особенно остро. Ведь финансовая грамотность является глобальной социальной проблемой, неотделимой от ребенка с ранних лет его жизни. </a:t>
            </a:r>
          </a:p>
        </p:txBody>
      </p:sp>
    </p:spTree>
    <p:extLst>
      <p:ext uri="{BB962C8B-B14F-4D97-AF65-F5344CB8AC3E}">
        <p14:creationId xmlns:p14="http://schemas.microsoft.com/office/powerpoint/2010/main" val="241698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76F6E-19FD-407A-B330-D4FC892B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04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98523-55AA-4848-8D22-94B8545EC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67543"/>
            <a:ext cx="9978225" cy="294847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создание условий для формирования у детей дошкольного возраста основ по финансовой грамотности и систематизации знаний о профессиях.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Расширить знания детей о профессиях и трудовых действиях; воспитать интерес к новым профессиям, уважение к труду взрослых.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Научить ребенка устанавливать зависимость между результатами трудовой деятельности и профессией человека. Воспитать интерес к людям разных профессий.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3814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DBDCBB1C-0631-409D-8276-1AAC0C79CFF5}"/>
              </a:ext>
            </a:extLst>
          </p:cNvPr>
          <p:cNvCxnSpPr/>
          <p:nvPr/>
        </p:nvCxnSpPr>
        <p:spPr>
          <a:xfrm flipH="1">
            <a:off x="2211355" y="1049692"/>
            <a:ext cx="1119673" cy="718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A35AD57-B112-49FB-9AC8-25A449F91E2A}"/>
              </a:ext>
            </a:extLst>
          </p:cNvPr>
          <p:cNvCxnSpPr>
            <a:cxnSpLocks/>
          </p:cNvCxnSpPr>
          <p:nvPr/>
        </p:nvCxnSpPr>
        <p:spPr>
          <a:xfrm>
            <a:off x="5421086" y="1420120"/>
            <a:ext cx="0" cy="791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65F63D3-AF92-4FBB-B402-116A902CEEBD}"/>
              </a:ext>
            </a:extLst>
          </p:cNvPr>
          <p:cNvCxnSpPr/>
          <p:nvPr/>
        </p:nvCxnSpPr>
        <p:spPr>
          <a:xfrm>
            <a:off x="7669806" y="1049692"/>
            <a:ext cx="839756" cy="92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260CEC-7179-491A-AE2A-E2A21EE00E4F}"/>
              </a:ext>
            </a:extLst>
          </p:cNvPr>
          <p:cNvSpPr/>
          <p:nvPr/>
        </p:nvSpPr>
        <p:spPr>
          <a:xfrm>
            <a:off x="3545635" y="167950"/>
            <a:ext cx="3890863" cy="124097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ЗАДАЧИ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3E0383-19CD-4BBC-BC01-7B7DAF87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52" y="3060441"/>
            <a:ext cx="4254716" cy="37466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E68B96-6FE6-4A0E-B1F5-1E05CFADE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2" y="3060442"/>
            <a:ext cx="4992926" cy="3739244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9D5C38D1-A4B4-40E7-9726-CA76E8044A05}"/>
              </a:ext>
            </a:extLst>
          </p:cNvPr>
          <p:cNvSpPr/>
          <p:nvPr/>
        </p:nvSpPr>
        <p:spPr>
          <a:xfrm>
            <a:off x="312623" y="1833461"/>
            <a:ext cx="2859744" cy="718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образовательные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6EC694B-5A18-4869-9E47-E1ABD173A877}"/>
              </a:ext>
            </a:extLst>
          </p:cNvPr>
          <p:cNvSpPr/>
          <p:nvPr/>
        </p:nvSpPr>
        <p:spPr>
          <a:xfrm>
            <a:off x="4310745" y="2127380"/>
            <a:ext cx="2705870" cy="718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воспитательные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C24EFE-D3D4-4ED5-9117-9AF8E6119A91}"/>
              </a:ext>
            </a:extLst>
          </p:cNvPr>
          <p:cNvSpPr/>
          <p:nvPr/>
        </p:nvSpPr>
        <p:spPr>
          <a:xfrm>
            <a:off x="8472240" y="1964092"/>
            <a:ext cx="2780477" cy="58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развивающие</a:t>
            </a:r>
          </a:p>
        </p:txBody>
      </p:sp>
    </p:spTree>
    <p:extLst>
      <p:ext uri="{BB962C8B-B14F-4D97-AF65-F5344CB8AC3E}">
        <p14:creationId xmlns:p14="http://schemas.microsoft.com/office/powerpoint/2010/main" val="1916104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6824F-9969-45B6-A42A-46639EEA63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6489" y="121298"/>
            <a:ext cx="10263673" cy="2351314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Образовательные: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познакомить дошкольников с денежной сферой жизни, сформировать у детей начальные навыки обращения с деньгами, правильное отношение к финансовым ресурсам и их целевому предназначению, сформировать взаимосвязь понятий: «труд – продукт – деньги»;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стимулировать мотивацию к бережливости, накоплению, полезным тратам;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положить начало формированию финансово-экономического мышления;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расширить кругозор дошкольников о категориях профессий и представления детей о профессиональной деятельности родителей (законных представителей);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создать на основе принципа интеграции видов детской деятельности, условия для решения практических задач самими детьми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AB1C35-6F41-4D73-9A1E-A5EA6A24A31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86612" y="3116423"/>
            <a:ext cx="5809862" cy="33984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0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BE3B7-F176-4D6C-B8AD-290D77A12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1" y="2943809"/>
            <a:ext cx="5113176" cy="38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5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DAC9FA-B76B-45B0-A437-C9E1F6FD0B42}"/>
              </a:ext>
            </a:extLst>
          </p:cNvPr>
          <p:cNvSpPr/>
          <p:nvPr/>
        </p:nvSpPr>
        <p:spPr>
          <a:xfrm>
            <a:off x="671804" y="140476"/>
            <a:ext cx="106182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своему и чужому труду, добросовестного отношения к посильному труду, коллективизму в быту, предусматривающему взаимопомощь между членами семьи, друзьями;</a:t>
            </a: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нравственно-экономические качества личности: трудолюбие, деловитость, предприимчивость, добросовестность, ответственность и самоконтроль, уверенность в себе, поиск наилучшего выхода из ситуации;</a:t>
            </a: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техническому творчеству и бережное отношение к материальным ресурсам, предназначенным для конструирования;</a:t>
            </a: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психолого-педагогическую поддержку семьи и повышение компетентности родителей (законных представителей) в вопросах формирования финансовой культуры дошкольников.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BB7D4-B2AA-4015-AC31-28A39D1F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8" y="3172408"/>
            <a:ext cx="4814595" cy="36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F92A8C-92EE-41FC-B8FD-2C4F91DFE141}"/>
              </a:ext>
            </a:extLst>
          </p:cNvPr>
          <p:cNvSpPr/>
          <p:nvPr/>
        </p:nvSpPr>
        <p:spPr>
          <a:xfrm>
            <a:off x="391884" y="301128"/>
            <a:ext cx="91346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детей к вопросам финансовой грамотности и применению этих знаний на практике;</a:t>
            </a: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внимание, память, наглядно-образное мышление, воображение в процессе познавательно-игровой деятельности;</a:t>
            </a:r>
          </a:p>
          <a:p>
            <a:pPr indent="5715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детей к самостоятельной познавательно-исследовательской деятельности, связанных с различными профессиями, формировать способность видеть и решать игровые проблемы.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0901B-C0DE-439A-B2B9-BBFAF69A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7" y="2335052"/>
            <a:ext cx="7212564" cy="44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2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tationery_Pencils_Sheet_of_paper_551929_4242x2828.jpg">
            <a:extLst>
              <a:ext uri="{FF2B5EF4-FFF2-40B4-BE49-F238E27FC236}">
                <a16:creationId xmlns:a16="http://schemas.microsoft.com/office/drawing/2014/main" id="{9F1A629A-42F9-4181-9431-7E0D70F16F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27" y="0"/>
            <a:ext cx="115792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2A1FC-2C31-454D-8FC1-5ECC9CF52F09}"/>
              </a:ext>
            </a:extLst>
          </p:cNvPr>
          <p:cNvSpPr txBox="1"/>
          <p:nvPr/>
        </p:nvSpPr>
        <p:spPr>
          <a:xfrm>
            <a:off x="2827175" y="2472612"/>
            <a:ext cx="695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B0F0"/>
                </a:solidFill>
              </a:rPr>
              <a:t>Создание дидактической игры</a:t>
            </a:r>
          </a:p>
        </p:txBody>
      </p:sp>
    </p:spTree>
    <p:extLst>
      <p:ext uri="{BB962C8B-B14F-4D97-AF65-F5344CB8AC3E}">
        <p14:creationId xmlns:p14="http://schemas.microsoft.com/office/powerpoint/2010/main" val="296048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A5D76-0166-4390-BEDE-E5887AE2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информации в интернете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D378B5F-0322-467D-A93E-DA5CCC7AB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227" y="1715067"/>
            <a:ext cx="4864359" cy="45906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F842319-F042-40CE-9A05-6F91CDEF94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9088" y="1688659"/>
            <a:ext cx="4864360" cy="4491502"/>
          </a:xfrm>
        </p:spPr>
      </p:pic>
    </p:spTree>
    <p:extLst>
      <p:ext uri="{BB962C8B-B14F-4D97-AF65-F5344CB8AC3E}">
        <p14:creationId xmlns:p14="http://schemas.microsoft.com/office/powerpoint/2010/main" val="50167973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692</Words>
  <Application>Microsoft Office PowerPoint</Application>
  <PresentationFormat>Широкоэкранный</PresentationFormat>
  <Paragraphs>44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ДЕТСКИЙ САД «СКАЗКА</vt:lpstr>
      <vt:lpstr>Презентация PowerPoint</vt:lpstr>
      <vt:lpstr>Цель: </vt:lpstr>
      <vt:lpstr>Презентация PowerPoint</vt:lpstr>
      <vt:lpstr> Образовательные: познакомить дошкольников с денежной сферой жизни, сформировать у детей начальные навыки обращения с деньгами, правильное отношение к финансовым ресурсам и их целевому предназначению, сформировать взаимосвязь понятий: «труд – продукт – деньги»; стимулировать мотивацию к бережливости, накоплению, полезным тратам; положить начало формированию финансово-экономического мышления; расширить кругозор дошкольников о категориях профессий и представления детей о профессиональной деятельности родителей (законных представителей); создать на основе принципа интеграции видов детской деятельности, условия для решения практических задач самими детьми. </vt:lpstr>
      <vt:lpstr>Презентация PowerPoint</vt:lpstr>
      <vt:lpstr>Презентация PowerPoint</vt:lpstr>
      <vt:lpstr>Презентация PowerPoint</vt:lpstr>
      <vt:lpstr>Поиск информации в интернете</vt:lpstr>
      <vt:lpstr>Подготовка материалов для изготовления дидактической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2023-02-08T11:58:15Z</dcterms:created>
  <dcterms:modified xsi:type="dcterms:W3CDTF">2023-02-19T08:25:53Z</dcterms:modified>
</cp:coreProperties>
</file>