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sldIdLst>
    <p:sldId id="256" r:id="rId2"/>
    <p:sldId id="267" r:id="rId3"/>
    <p:sldId id="268" r:id="rId4"/>
    <p:sldId id="257" r:id="rId5"/>
    <p:sldId id="258" r:id="rId6"/>
    <p:sldId id="266" r:id="rId7"/>
    <p:sldId id="259" r:id="rId8"/>
    <p:sldId id="260" r:id="rId9"/>
    <p:sldId id="261" r:id="rId10"/>
    <p:sldId id="262" r:id="rId11"/>
    <p:sldId id="263" r:id="rId12"/>
    <p:sldId id="264" r:id="rId13"/>
    <p:sldId id="265" r:id="rId14"/>
    <p:sldId id="269" r:id="rId15"/>
    <p:sldId id="270" r:id="rId16"/>
    <p:sldId id="271" r:id="rId17"/>
    <p:sldId id="27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7A48DD35-D3BF-4C48-8012-034CF1F80C46}" type="datetimeFigureOut">
              <a:rPr lang="ru-RU" smtClean="0"/>
              <a:t>26.02.2023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AA1C857-EDFE-4BCB-A23A-47A24CD192E6}" type="slidenum">
              <a:rPr lang="ru-RU" smtClean="0"/>
              <a:t>‹#›</a:t>
            </a:fld>
            <a:endParaRPr lang="ru-RU"/>
          </a:p>
        </p:txBody>
      </p:sp>
    </p:spTree>
    <p:extLst>
      <p:ext uri="{BB962C8B-B14F-4D97-AF65-F5344CB8AC3E}">
        <p14:creationId xmlns:p14="http://schemas.microsoft.com/office/powerpoint/2010/main" val="267666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A48DD35-D3BF-4C48-8012-034CF1F80C46}" type="datetimeFigureOut">
              <a:rPr lang="ru-RU" smtClean="0"/>
              <a:t>26.02.2023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AA1C857-EDFE-4BCB-A23A-47A24CD192E6}" type="slidenum">
              <a:rPr lang="ru-RU" smtClean="0"/>
              <a:t>‹#›</a:t>
            </a:fld>
            <a:endParaRPr lang="ru-RU"/>
          </a:p>
        </p:txBody>
      </p:sp>
    </p:spTree>
    <p:extLst>
      <p:ext uri="{BB962C8B-B14F-4D97-AF65-F5344CB8AC3E}">
        <p14:creationId xmlns:p14="http://schemas.microsoft.com/office/powerpoint/2010/main" val="1853534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A48DD35-D3BF-4C48-8012-034CF1F80C46}" type="datetimeFigureOut">
              <a:rPr lang="ru-RU" smtClean="0"/>
              <a:t>26.02.2023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AA1C857-EDFE-4BCB-A23A-47A24CD192E6}" type="slidenum">
              <a:rPr lang="ru-RU" smtClean="0"/>
              <a:t>‹#›</a:t>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615375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A48DD35-D3BF-4C48-8012-034CF1F80C46}" type="datetimeFigureOut">
              <a:rPr lang="ru-RU" smtClean="0"/>
              <a:t>26.02.2023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AA1C857-EDFE-4BCB-A23A-47A24CD192E6}" type="slidenum">
              <a:rPr lang="ru-RU" smtClean="0"/>
              <a:t>‹#›</a:t>
            </a:fld>
            <a:endParaRPr lang="ru-RU"/>
          </a:p>
        </p:txBody>
      </p:sp>
    </p:spTree>
    <p:extLst>
      <p:ext uri="{BB962C8B-B14F-4D97-AF65-F5344CB8AC3E}">
        <p14:creationId xmlns:p14="http://schemas.microsoft.com/office/powerpoint/2010/main" val="899310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A48DD35-D3BF-4C48-8012-034CF1F80C46}" type="datetimeFigureOut">
              <a:rPr lang="ru-RU" smtClean="0"/>
              <a:t>26.02.2023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AA1C857-EDFE-4BCB-A23A-47A24CD192E6}"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26779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A48DD35-D3BF-4C48-8012-034CF1F80C46}" type="datetimeFigureOut">
              <a:rPr lang="ru-RU" smtClean="0"/>
              <a:t>26.02.2023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AA1C857-EDFE-4BCB-A23A-47A24CD192E6}" type="slidenum">
              <a:rPr lang="ru-RU" smtClean="0"/>
              <a:t>‹#›</a:t>
            </a:fld>
            <a:endParaRPr lang="ru-RU"/>
          </a:p>
        </p:txBody>
      </p:sp>
    </p:spTree>
    <p:extLst>
      <p:ext uri="{BB962C8B-B14F-4D97-AF65-F5344CB8AC3E}">
        <p14:creationId xmlns:p14="http://schemas.microsoft.com/office/powerpoint/2010/main" val="1617202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A48DD35-D3BF-4C48-8012-034CF1F80C46}" type="datetimeFigureOut">
              <a:rPr lang="ru-RU" smtClean="0"/>
              <a:t>26.02.2023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AA1C857-EDFE-4BCB-A23A-47A24CD192E6}" type="slidenum">
              <a:rPr lang="ru-RU" smtClean="0"/>
              <a:t>‹#›</a:t>
            </a:fld>
            <a:endParaRPr lang="ru-RU"/>
          </a:p>
        </p:txBody>
      </p:sp>
    </p:spTree>
    <p:extLst>
      <p:ext uri="{BB962C8B-B14F-4D97-AF65-F5344CB8AC3E}">
        <p14:creationId xmlns:p14="http://schemas.microsoft.com/office/powerpoint/2010/main" val="732223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A48DD35-D3BF-4C48-8012-034CF1F80C46}" type="datetimeFigureOut">
              <a:rPr lang="ru-RU" smtClean="0"/>
              <a:t>26.02.2023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AA1C857-EDFE-4BCB-A23A-47A24CD192E6}" type="slidenum">
              <a:rPr lang="ru-RU" smtClean="0"/>
              <a:t>‹#›</a:t>
            </a:fld>
            <a:endParaRPr lang="ru-RU"/>
          </a:p>
        </p:txBody>
      </p:sp>
    </p:spTree>
    <p:extLst>
      <p:ext uri="{BB962C8B-B14F-4D97-AF65-F5344CB8AC3E}">
        <p14:creationId xmlns:p14="http://schemas.microsoft.com/office/powerpoint/2010/main" val="4048834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A48DD35-D3BF-4C48-8012-034CF1F80C46}" type="datetimeFigureOut">
              <a:rPr lang="ru-RU" smtClean="0"/>
              <a:t>26.02.2023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AA1C857-EDFE-4BCB-A23A-47A24CD192E6}" type="slidenum">
              <a:rPr lang="ru-RU" smtClean="0"/>
              <a:t>‹#›</a:t>
            </a:fld>
            <a:endParaRPr lang="ru-RU"/>
          </a:p>
        </p:txBody>
      </p:sp>
    </p:spTree>
    <p:extLst>
      <p:ext uri="{BB962C8B-B14F-4D97-AF65-F5344CB8AC3E}">
        <p14:creationId xmlns:p14="http://schemas.microsoft.com/office/powerpoint/2010/main" val="4247085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A48DD35-D3BF-4C48-8012-034CF1F80C46}" type="datetimeFigureOut">
              <a:rPr lang="ru-RU" smtClean="0"/>
              <a:t>26.02.2023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AA1C857-EDFE-4BCB-A23A-47A24CD192E6}" type="slidenum">
              <a:rPr lang="ru-RU" smtClean="0"/>
              <a:t>‹#›</a:t>
            </a:fld>
            <a:endParaRPr lang="ru-RU"/>
          </a:p>
        </p:txBody>
      </p:sp>
    </p:spTree>
    <p:extLst>
      <p:ext uri="{BB962C8B-B14F-4D97-AF65-F5344CB8AC3E}">
        <p14:creationId xmlns:p14="http://schemas.microsoft.com/office/powerpoint/2010/main" val="1915817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7A48DD35-D3BF-4C48-8012-034CF1F80C46}" type="datetimeFigureOut">
              <a:rPr lang="ru-RU" smtClean="0"/>
              <a:t>26.02.2023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AA1C857-EDFE-4BCB-A23A-47A24CD192E6}" type="slidenum">
              <a:rPr lang="ru-RU" smtClean="0"/>
              <a:t>‹#›</a:t>
            </a:fld>
            <a:endParaRPr lang="ru-RU"/>
          </a:p>
        </p:txBody>
      </p:sp>
    </p:spTree>
    <p:extLst>
      <p:ext uri="{BB962C8B-B14F-4D97-AF65-F5344CB8AC3E}">
        <p14:creationId xmlns:p14="http://schemas.microsoft.com/office/powerpoint/2010/main" val="133571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7A48DD35-D3BF-4C48-8012-034CF1F80C46}" type="datetimeFigureOut">
              <a:rPr lang="ru-RU" smtClean="0"/>
              <a:t>26.02.2023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5AA1C857-EDFE-4BCB-A23A-47A24CD192E6}" type="slidenum">
              <a:rPr lang="ru-RU" smtClean="0"/>
              <a:t>‹#›</a:t>
            </a:fld>
            <a:endParaRPr lang="ru-RU"/>
          </a:p>
        </p:txBody>
      </p:sp>
    </p:spTree>
    <p:extLst>
      <p:ext uri="{BB962C8B-B14F-4D97-AF65-F5344CB8AC3E}">
        <p14:creationId xmlns:p14="http://schemas.microsoft.com/office/powerpoint/2010/main" val="2823475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7A48DD35-D3BF-4C48-8012-034CF1F80C46}" type="datetimeFigureOut">
              <a:rPr lang="ru-RU" smtClean="0"/>
              <a:t>26.02.2023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5AA1C857-EDFE-4BCB-A23A-47A24CD192E6}" type="slidenum">
              <a:rPr lang="ru-RU" smtClean="0"/>
              <a:t>‹#›</a:t>
            </a:fld>
            <a:endParaRPr lang="ru-RU"/>
          </a:p>
        </p:txBody>
      </p:sp>
    </p:spTree>
    <p:extLst>
      <p:ext uri="{BB962C8B-B14F-4D97-AF65-F5344CB8AC3E}">
        <p14:creationId xmlns:p14="http://schemas.microsoft.com/office/powerpoint/2010/main" val="347967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48DD35-D3BF-4C48-8012-034CF1F80C46}" type="datetimeFigureOut">
              <a:rPr lang="ru-RU" smtClean="0"/>
              <a:t>26.02.2023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5AA1C857-EDFE-4BCB-A23A-47A24CD192E6}" type="slidenum">
              <a:rPr lang="ru-RU" smtClean="0"/>
              <a:t>‹#›</a:t>
            </a:fld>
            <a:endParaRPr lang="ru-RU"/>
          </a:p>
        </p:txBody>
      </p:sp>
    </p:spTree>
    <p:extLst>
      <p:ext uri="{BB962C8B-B14F-4D97-AF65-F5344CB8AC3E}">
        <p14:creationId xmlns:p14="http://schemas.microsoft.com/office/powerpoint/2010/main" val="2202030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7A48DD35-D3BF-4C48-8012-034CF1F80C46}" type="datetimeFigureOut">
              <a:rPr lang="ru-RU" smtClean="0"/>
              <a:t>26.02.2023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AA1C857-EDFE-4BCB-A23A-47A24CD192E6}" type="slidenum">
              <a:rPr lang="ru-RU" smtClean="0"/>
              <a:t>‹#›</a:t>
            </a:fld>
            <a:endParaRPr lang="ru-RU"/>
          </a:p>
        </p:txBody>
      </p:sp>
    </p:spTree>
    <p:extLst>
      <p:ext uri="{BB962C8B-B14F-4D97-AF65-F5344CB8AC3E}">
        <p14:creationId xmlns:p14="http://schemas.microsoft.com/office/powerpoint/2010/main" val="4247630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7A48DD35-D3BF-4C48-8012-034CF1F80C46}" type="datetimeFigureOut">
              <a:rPr lang="ru-RU" smtClean="0"/>
              <a:t>26.02.2023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AA1C857-EDFE-4BCB-A23A-47A24CD192E6}" type="slidenum">
              <a:rPr lang="ru-RU" smtClean="0"/>
              <a:t>‹#›</a:t>
            </a:fld>
            <a:endParaRPr lang="ru-RU"/>
          </a:p>
        </p:txBody>
      </p:sp>
    </p:spTree>
    <p:extLst>
      <p:ext uri="{BB962C8B-B14F-4D97-AF65-F5344CB8AC3E}">
        <p14:creationId xmlns:p14="http://schemas.microsoft.com/office/powerpoint/2010/main" val="985599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A48DD35-D3BF-4C48-8012-034CF1F80C46}" type="datetimeFigureOut">
              <a:rPr lang="ru-RU" smtClean="0"/>
              <a:t>26.02.2023</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AA1C857-EDFE-4BCB-A23A-47A24CD192E6}" type="slidenum">
              <a:rPr lang="ru-RU" smtClean="0"/>
              <a:t>‹#›</a:t>
            </a:fld>
            <a:endParaRPr lang="ru-RU"/>
          </a:p>
        </p:txBody>
      </p:sp>
    </p:spTree>
    <p:extLst>
      <p:ext uri="{BB962C8B-B14F-4D97-AF65-F5344CB8AC3E}">
        <p14:creationId xmlns:p14="http://schemas.microsoft.com/office/powerpoint/2010/main" val="274515700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8340464-49E3-3E41-2B3F-96A6B23881D1}"/>
              </a:ext>
            </a:extLst>
          </p:cNvPr>
          <p:cNvSpPr txBox="1"/>
          <p:nvPr/>
        </p:nvSpPr>
        <p:spPr>
          <a:xfrm>
            <a:off x="3167270" y="516834"/>
            <a:ext cx="8704940" cy="7162730"/>
          </a:xfrm>
          <a:prstGeom prst="rect">
            <a:avLst/>
          </a:prstGeom>
          <a:noFill/>
        </p:spPr>
        <p:txBody>
          <a:bodyPr wrap="square">
            <a:spAutoFit/>
          </a:bodyPr>
          <a:lstStyle/>
          <a:p>
            <a:pPr algn="ctr">
              <a:lnSpc>
                <a:spcPct val="107000"/>
              </a:lnSpc>
              <a:spcBef>
                <a:spcPts val="1200"/>
              </a:spcBef>
            </a:pPr>
            <a:r>
              <a:rPr lang="ru-RU" sz="20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Муниципальное бюджетное дошкольное учреждение детский сад </a:t>
            </a:r>
            <a:r>
              <a:rPr lang="en-US" sz="20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a:t>
            </a:r>
            <a:r>
              <a:rPr lang="ru-RU" sz="20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Сказка</a:t>
            </a:r>
            <a:r>
              <a:rPr lang="en-US" sz="20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a:t>
            </a:r>
            <a:endParaRPr lang="ru-RU" sz="20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algn="ctr">
              <a:lnSpc>
                <a:spcPct val="107000"/>
              </a:lnSpc>
              <a:spcBef>
                <a:spcPts val="1200"/>
              </a:spcBef>
            </a:pPr>
            <a:endParaRPr lang="ru-RU" sz="20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algn="just">
              <a:lnSpc>
                <a:spcPct val="107000"/>
              </a:lnSpc>
              <a:spcBef>
                <a:spcPts val="1200"/>
              </a:spcBef>
            </a:pPr>
            <a:endParaRPr lang="ru-RU" sz="20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algn="just">
              <a:spcBef>
                <a:spcPts val="1200"/>
              </a:spcBef>
            </a:pPr>
            <a:r>
              <a:rPr lang="ru-RU" b="1" kern="0" dirty="0" err="1">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Акуленкова</a:t>
            </a:r>
            <a:r>
              <a:rPr lang="ru-RU"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 Валентина Михайловна</a:t>
            </a:r>
          </a:p>
          <a:p>
            <a:pPr algn="just">
              <a:spcBef>
                <a:spcPts val="1200"/>
              </a:spcBef>
            </a:pPr>
            <a:r>
              <a:rPr lang="ru-RU"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Образование: высшее</a:t>
            </a:r>
          </a:p>
          <a:p>
            <a:pPr algn="just">
              <a:spcBef>
                <a:spcPts val="1200"/>
              </a:spcBef>
            </a:pPr>
            <a:r>
              <a:rPr lang="ru-RU"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Диплом о получении высшего образования БГУ им. Академика И. Г. Петровского </a:t>
            </a:r>
          </a:p>
          <a:p>
            <a:pPr algn="just">
              <a:spcBef>
                <a:spcPts val="1200"/>
              </a:spcBef>
            </a:pPr>
            <a:r>
              <a:rPr lang="ru-RU"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Год получения диплома: 2005</a:t>
            </a:r>
          </a:p>
          <a:p>
            <a:pPr marL="0" marR="0" lvl="0" indent="0" algn="just" defTabSz="457200" rtl="0" eaLnBrk="1" fontAlgn="auto" latinLnBrk="0" hangingPunct="1">
              <a:lnSpc>
                <a:spcPct val="100000"/>
              </a:lnSpc>
              <a:spcBef>
                <a:spcPts val="1200"/>
              </a:spcBef>
              <a:spcAft>
                <a:spcPts val="0"/>
              </a:spcAft>
              <a:buClrTx/>
              <a:buSzTx/>
              <a:buFontTx/>
              <a:buNone/>
              <a:tabLst/>
              <a:defRPr/>
            </a:pPr>
            <a:r>
              <a:rPr kumimoji="0" lang="ru-RU" sz="1800" b="1" i="0" u="none" strike="noStrike" kern="0" cap="none" spc="0" normalizeH="0" baseline="0" noProof="0" dirty="0">
                <a:ln>
                  <a:noFill/>
                </a:ln>
                <a:solidFill>
                  <a:srgbClr val="2E74B5"/>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Место работы</a:t>
            </a:r>
            <a:r>
              <a:rPr lang="ru-RU"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 </a:t>
            </a:r>
            <a:r>
              <a:rPr kumimoji="0" lang="ru-RU" sz="1800" b="1" i="0" u="none" strike="noStrike" kern="0" cap="none" spc="0" normalizeH="0" baseline="0" noProof="0" dirty="0">
                <a:ln>
                  <a:noFill/>
                </a:ln>
                <a:solidFill>
                  <a:srgbClr val="2E74B5"/>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МБДОУ детский сад </a:t>
            </a:r>
            <a:r>
              <a:rPr kumimoji="0" lang="en-US" sz="1800" b="1" i="0" u="none" strike="noStrike" kern="0" cap="none" spc="0" normalizeH="0" baseline="0" noProof="0" dirty="0">
                <a:ln>
                  <a:noFill/>
                </a:ln>
                <a:solidFill>
                  <a:srgbClr val="2E74B5"/>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a:t>
            </a:r>
            <a:r>
              <a:rPr kumimoji="0" lang="ru-RU" sz="1800" b="1" i="0" u="none" strike="noStrike" kern="0" cap="none" spc="0" normalizeH="0" baseline="0" noProof="0" dirty="0">
                <a:ln>
                  <a:noFill/>
                </a:ln>
                <a:solidFill>
                  <a:srgbClr val="2E74B5"/>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Сказка</a:t>
            </a:r>
            <a:r>
              <a:rPr kumimoji="0" lang="en-US" sz="1800" b="1" i="0" u="none" strike="noStrike" kern="0" cap="none" spc="0" normalizeH="0" baseline="0" noProof="0" dirty="0">
                <a:ln>
                  <a:noFill/>
                </a:ln>
                <a:solidFill>
                  <a:srgbClr val="2E74B5"/>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a:t>
            </a:r>
            <a:endParaRPr kumimoji="0" lang="ru-RU" sz="1800" b="1" i="0" u="none" strike="noStrike" kern="0" cap="none" spc="0" normalizeH="0" baseline="0" noProof="0" dirty="0">
              <a:ln>
                <a:noFill/>
              </a:ln>
              <a:solidFill>
                <a:srgbClr val="2E74B5"/>
              </a:solidFill>
              <a:effectLst/>
              <a:uLnTx/>
              <a:uFillTx/>
              <a:latin typeface="Calibri Light" panose="020F0302020204030204" pitchFamily="34" charset="0"/>
              <a:ea typeface="Times New Roman" panose="02020603050405020304" pitchFamily="18" charset="0"/>
              <a:cs typeface="Times New Roman" panose="02020603050405020304" pitchFamily="18" charset="0"/>
            </a:endParaRPr>
          </a:p>
          <a:p>
            <a:pPr algn="just">
              <a:spcBef>
                <a:spcPts val="1200"/>
              </a:spcBef>
            </a:pPr>
            <a:r>
              <a:rPr lang="ru-RU"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Должность: воспитатель</a:t>
            </a:r>
          </a:p>
          <a:p>
            <a:pPr algn="just">
              <a:spcBef>
                <a:spcPts val="1200"/>
              </a:spcBef>
            </a:pPr>
            <a:r>
              <a:rPr lang="ru-RU"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Педагогический стаж: 19 лет</a:t>
            </a:r>
          </a:p>
          <a:p>
            <a:pPr algn="just">
              <a:spcBef>
                <a:spcPts val="1200"/>
              </a:spcBef>
            </a:pPr>
            <a:r>
              <a:rPr lang="ru-RU"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Стаж работы в занимаемой должности:19лет</a:t>
            </a:r>
          </a:p>
          <a:p>
            <a:pPr algn="just">
              <a:spcBef>
                <a:spcPts val="1200"/>
              </a:spcBef>
            </a:pPr>
            <a:r>
              <a:rPr lang="ru-RU"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Высшая категория</a:t>
            </a:r>
          </a:p>
          <a:p>
            <a:pPr algn="ctr">
              <a:spcBef>
                <a:spcPts val="1200"/>
              </a:spcBef>
            </a:pPr>
            <a:endParaRPr lang="ru-RU" sz="20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algn="ctr">
              <a:lnSpc>
                <a:spcPct val="107000"/>
              </a:lnSpc>
              <a:spcBef>
                <a:spcPts val="1200"/>
              </a:spcBef>
            </a:pPr>
            <a:r>
              <a:rPr lang="ru-RU" sz="20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 </a:t>
            </a:r>
          </a:p>
          <a:p>
            <a:pPr algn="ctr">
              <a:lnSpc>
                <a:spcPct val="107000"/>
              </a:lnSpc>
              <a:spcBef>
                <a:spcPts val="1200"/>
              </a:spcBef>
            </a:pPr>
            <a:endParaRPr lang="ru-RU" sz="20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algn="ctr">
              <a:lnSpc>
                <a:spcPct val="107000"/>
              </a:lnSpc>
              <a:spcBef>
                <a:spcPts val="1200"/>
              </a:spcBef>
            </a:pPr>
            <a:endParaRPr lang="ru-RU" sz="20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id="{28539E49-6200-CEC8-AB22-594F7DC540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790" y="2049906"/>
            <a:ext cx="2753193" cy="3616376"/>
          </a:xfrm>
          <a:prstGeom prst="rect">
            <a:avLst/>
          </a:prstGeom>
        </p:spPr>
      </p:pic>
    </p:spTree>
    <p:extLst>
      <p:ext uri="{BB962C8B-B14F-4D97-AF65-F5344CB8AC3E}">
        <p14:creationId xmlns:p14="http://schemas.microsoft.com/office/powerpoint/2010/main" val="4205578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2">
            <a:extLst>
              <a:ext uri="{FF2B5EF4-FFF2-40B4-BE49-F238E27FC236}">
                <a16:creationId xmlns:a16="http://schemas.microsoft.com/office/drawing/2014/main" id="{AD227CF6-F320-7BF3-B320-5F202F6E8F2A}"/>
              </a:ext>
            </a:extLst>
          </p:cNvPr>
          <p:cNvGraphicFramePr>
            <a:graphicFrameLocks noGrp="1"/>
          </p:cNvGraphicFramePr>
          <p:nvPr>
            <p:extLst>
              <p:ext uri="{D42A27DB-BD31-4B8C-83A1-F6EECF244321}">
                <p14:modId xmlns:p14="http://schemas.microsoft.com/office/powerpoint/2010/main" val="2766920923"/>
              </p:ext>
            </p:extLst>
          </p:nvPr>
        </p:nvGraphicFramePr>
        <p:xfrm>
          <a:off x="389744" y="419725"/>
          <a:ext cx="11272604" cy="6011056"/>
        </p:xfrm>
        <a:graphic>
          <a:graphicData uri="http://schemas.openxmlformats.org/drawingml/2006/table">
            <a:tbl>
              <a:tblPr firstRow="1" bandRow="1">
                <a:tableStyleId>{5C22544A-7EE6-4342-B048-85BDC9FD1C3A}</a:tableStyleId>
              </a:tblPr>
              <a:tblGrid>
                <a:gridCol w="5636302">
                  <a:extLst>
                    <a:ext uri="{9D8B030D-6E8A-4147-A177-3AD203B41FA5}">
                      <a16:colId xmlns:a16="http://schemas.microsoft.com/office/drawing/2014/main" val="309214465"/>
                    </a:ext>
                  </a:extLst>
                </a:gridCol>
                <a:gridCol w="5636302">
                  <a:extLst>
                    <a:ext uri="{9D8B030D-6E8A-4147-A177-3AD203B41FA5}">
                      <a16:colId xmlns:a16="http://schemas.microsoft.com/office/drawing/2014/main" val="576392732"/>
                    </a:ext>
                  </a:extLst>
                </a:gridCol>
              </a:tblGrid>
              <a:tr h="3005528">
                <a:tc>
                  <a:txBody>
                    <a:bodyPr/>
                    <a:lstStyle/>
                    <a:p>
                      <a:endParaRPr lang="ru-RU" dirty="0"/>
                    </a:p>
                  </a:txBody>
                  <a:tcPr>
                    <a:solidFill>
                      <a:schemeClr val="accent1"/>
                    </a:solidFill>
                  </a:tcPr>
                </a:tc>
                <a:tc>
                  <a:txBody>
                    <a:bodyPr/>
                    <a:lstStyle/>
                    <a:p>
                      <a:endParaRPr lang="ru-RU" dirty="0"/>
                    </a:p>
                  </a:txBody>
                  <a:tcPr>
                    <a:solidFill>
                      <a:schemeClr val="accent1"/>
                    </a:solidFill>
                  </a:tcPr>
                </a:tc>
                <a:extLst>
                  <a:ext uri="{0D108BD9-81ED-4DB2-BD59-A6C34878D82A}">
                    <a16:rowId xmlns:a16="http://schemas.microsoft.com/office/drawing/2014/main" val="2464301751"/>
                  </a:ext>
                </a:extLst>
              </a:tr>
              <a:tr h="3005528">
                <a:tc>
                  <a:txBody>
                    <a:bodyPr/>
                    <a:lstStyle/>
                    <a:p>
                      <a:endParaRPr lang="ru-RU" dirty="0"/>
                    </a:p>
                  </a:txBody>
                  <a:tcPr>
                    <a:solidFill>
                      <a:schemeClr val="accent1"/>
                    </a:solidFill>
                  </a:tcPr>
                </a:tc>
                <a:tc>
                  <a:txBody>
                    <a:bodyPr/>
                    <a:lstStyle/>
                    <a:p>
                      <a:endParaRPr lang="ru-RU" dirty="0"/>
                    </a:p>
                  </a:txBody>
                  <a:tcPr>
                    <a:solidFill>
                      <a:schemeClr val="accent1"/>
                    </a:solidFill>
                  </a:tcPr>
                </a:tc>
                <a:extLst>
                  <a:ext uri="{0D108BD9-81ED-4DB2-BD59-A6C34878D82A}">
                    <a16:rowId xmlns:a16="http://schemas.microsoft.com/office/drawing/2014/main" val="354389675"/>
                  </a:ext>
                </a:extLst>
              </a:tr>
            </a:tbl>
          </a:graphicData>
        </a:graphic>
      </p:graphicFrame>
      <p:pic>
        <p:nvPicPr>
          <p:cNvPr id="3" name="Рисунок 2">
            <a:extLst>
              <a:ext uri="{FF2B5EF4-FFF2-40B4-BE49-F238E27FC236}">
                <a16:creationId xmlns:a16="http://schemas.microsoft.com/office/drawing/2014/main" id="{0BE47FB5-007F-6B70-EA47-3B2021D514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9145" y="586255"/>
            <a:ext cx="2972560" cy="2684550"/>
          </a:xfrm>
          <a:prstGeom prst="rect">
            <a:avLst/>
          </a:prstGeom>
          <a:noFill/>
          <a:ln>
            <a:noFill/>
          </a:ln>
        </p:spPr>
      </p:pic>
      <p:pic>
        <p:nvPicPr>
          <p:cNvPr id="4" name="Рисунок 3">
            <a:extLst>
              <a:ext uri="{FF2B5EF4-FFF2-40B4-BE49-F238E27FC236}">
                <a16:creationId xmlns:a16="http://schemas.microsoft.com/office/drawing/2014/main" id="{A1F26E86-D37D-690C-96A3-2E5BB6DFA6B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1446" y="619828"/>
            <a:ext cx="3926757" cy="2757169"/>
          </a:xfrm>
          <a:prstGeom prst="rect">
            <a:avLst/>
          </a:prstGeom>
          <a:noFill/>
          <a:ln>
            <a:noFill/>
          </a:ln>
        </p:spPr>
      </p:pic>
      <p:pic>
        <p:nvPicPr>
          <p:cNvPr id="5" name="Рисунок 4">
            <a:extLst>
              <a:ext uri="{FF2B5EF4-FFF2-40B4-BE49-F238E27FC236}">
                <a16:creationId xmlns:a16="http://schemas.microsoft.com/office/drawing/2014/main" id="{7F6140BC-0CAF-7B9E-FF76-F6BD6E33C4B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9145" y="3639623"/>
            <a:ext cx="2972560" cy="2632122"/>
          </a:xfrm>
          <a:prstGeom prst="rect">
            <a:avLst/>
          </a:prstGeom>
          <a:noFill/>
          <a:ln>
            <a:noFill/>
          </a:ln>
        </p:spPr>
      </p:pic>
      <p:pic>
        <p:nvPicPr>
          <p:cNvPr id="6" name="Рисунок 5">
            <a:extLst>
              <a:ext uri="{FF2B5EF4-FFF2-40B4-BE49-F238E27FC236}">
                <a16:creationId xmlns:a16="http://schemas.microsoft.com/office/drawing/2014/main" id="{21DE462A-ADA0-BB36-C061-0738847E967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1446" y="3577099"/>
            <a:ext cx="3926757" cy="2757170"/>
          </a:xfrm>
          <a:prstGeom prst="rect">
            <a:avLst/>
          </a:prstGeom>
          <a:solidFill>
            <a:schemeClr val="bg1"/>
          </a:solidFill>
          <a:ln>
            <a:noFill/>
          </a:ln>
        </p:spPr>
      </p:pic>
    </p:spTree>
    <p:extLst>
      <p:ext uri="{BB962C8B-B14F-4D97-AF65-F5344CB8AC3E}">
        <p14:creationId xmlns:p14="http://schemas.microsoft.com/office/powerpoint/2010/main" val="4106044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2">
            <a:extLst>
              <a:ext uri="{FF2B5EF4-FFF2-40B4-BE49-F238E27FC236}">
                <a16:creationId xmlns:a16="http://schemas.microsoft.com/office/drawing/2014/main" id="{A6E0BB67-47E6-B065-4089-CE3FC9B0F4A2}"/>
              </a:ext>
            </a:extLst>
          </p:cNvPr>
          <p:cNvGraphicFramePr>
            <a:graphicFrameLocks noGrp="1"/>
          </p:cNvGraphicFramePr>
          <p:nvPr>
            <p:extLst>
              <p:ext uri="{D42A27DB-BD31-4B8C-83A1-F6EECF244321}">
                <p14:modId xmlns:p14="http://schemas.microsoft.com/office/powerpoint/2010/main" val="3069800202"/>
              </p:ext>
            </p:extLst>
          </p:nvPr>
        </p:nvGraphicFramePr>
        <p:xfrm>
          <a:off x="374754" y="254833"/>
          <a:ext cx="11302584" cy="6355828"/>
        </p:xfrm>
        <a:graphic>
          <a:graphicData uri="http://schemas.openxmlformats.org/drawingml/2006/table">
            <a:tbl>
              <a:tblPr firstRow="1" bandRow="1">
                <a:tableStyleId>{5C22544A-7EE6-4342-B048-85BDC9FD1C3A}</a:tableStyleId>
              </a:tblPr>
              <a:tblGrid>
                <a:gridCol w="5651292">
                  <a:extLst>
                    <a:ext uri="{9D8B030D-6E8A-4147-A177-3AD203B41FA5}">
                      <a16:colId xmlns:a16="http://schemas.microsoft.com/office/drawing/2014/main" val="3439359155"/>
                    </a:ext>
                  </a:extLst>
                </a:gridCol>
                <a:gridCol w="5651292">
                  <a:extLst>
                    <a:ext uri="{9D8B030D-6E8A-4147-A177-3AD203B41FA5}">
                      <a16:colId xmlns:a16="http://schemas.microsoft.com/office/drawing/2014/main" val="3708659214"/>
                    </a:ext>
                  </a:extLst>
                </a:gridCol>
              </a:tblGrid>
              <a:tr h="3177914">
                <a:tc>
                  <a:txBody>
                    <a:bodyPr/>
                    <a:lstStyle/>
                    <a:p>
                      <a:endParaRPr lang="ru-RU" dirty="0"/>
                    </a:p>
                  </a:txBody>
                  <a:tcPr>
                    <a:solidFill>
                      <a:schemeClr val="accent1"/>
                    </a:solidFill>
                  </a:tcPr>
                </a:tc>
                <a:tc>
                  <a:txBody>
                    <a:bodyPr/>
                    <a:lstStyle/>
                    <a:p>
                      <a:endParaRPr lang="ru-RU" dirty="0"/>
                    </a:p>
                  </a:txBody>
                  <a:tcPr>
                    <a:solidFill>
                      <a:schemeClr val="accent1"/>
                    </a:solidFill>
                  </a:tcPr>
                </a:tc>
                <a:extLst>
                  <a:ext uri="{0D108BD9-81ED-4DB2-BD59-A6C34878D82A}">
                    <a16:rowId xmlns:a16="http://schemas.microsoft.com/office/drawing/2014/main" val="1202854973"/>
                  </a:ext>
                </a:extLst>
              </a:tr>
              <a:tr h="3177914">
                <a:tc>
                  <a:txBody>
                    <a:bodyPr/>
                    <a:lstStyle/>
                    <a:p>
                      <a:endParaRPr lang="ru-RU" dirty="0"/>
                    </a:p>
                  </a:txBody>
                  <a:tcPr>
                    <a:solidFill>
                      <a:schemeClr val="accent1"/>
                    </a:solidFill>
                  </a:tcPr>
                </a:tc>
                <a:tc>
                  <a:txBody>
                    <a:bodyPr/>
                    <a:lstStyle/>
                    <a:p>
                      <a:endParaRPr lang="ru-RU" dirty="0"/>
                    </a:p>
                  </a:txBody>
                  <a:tcPr>
                    <a:solidFill>
                      <a:schemeClr val="accent1"/>
                    </a:solidFill>
                  </a:tcPr>
                </a:tc>
                <a:extLst>
                  <a:ext uri="{0D108BD9-81ED-4DB2-BD59-A6C34878D82A}">
                    <a16:rowId xmlns:a16="http://schemas.microsoft.com/office/drawing/2014/main" val="551687251"/>
                  </a:ext>
                </a:extLst>
              </a:tr>
            </a:tbl>
          </a:graphicData>
        </a:graphic>
      </p:graphicFrame>
      <p:pic>
        <p:nvPicPr>
          <p:cNvPr id="3" name="Рисунок 2">
            <a:extLst>
              <a:ext uri="{FF2B5EF4-FFF2-40B4-BE49-F238E27FC236}">
                <a16:creationId xmlns:a16="http://schemas.microsoft.com/office/drawing/2014/main" id="{EA89716A-AF73-DBFE-5D89-49A8E0A57D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4163" y="465788"/>
            <a:ext cx="4257207" cy="2772087"/>
          </a:xfrm>
          <a:prstGeom prst="rect">
            <a:avLst/>
          </a:prstGeom>
          <a:noFill/>
          <a:ln>
            <a:noFill/>
          </a:ln>
        </p:spPr>
      </p:pic>
      <p:pic>
        <p:nvPicPr>
          <p:cNvPr id="4" name="Рисунок 3">
            <a:extLst>
              <a:ext uri="{FF2B5EF4-FFF2-40B4-BE49-F238E27FC236}">
                <a16:creationId xmlns:a16="http://schemas.microsoft.com/office/drawing/2014/main" id="{3B80E7DD-9869-3C1B-D93B-4E639FEA1E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30779" y="390373"/>
            <a:ext cx="4418965" cy="2922915"/>
          </a:xfrm>
          <a:prstGeom prst="rect">
            <a:avLst/>
          </a:prstGeom>
          <a:noFill/>
          <a:ln>
            <a:noFill/>
          </a:ln>
        </p:spPr>
      </p:pic>
      <p:pic>
        <p:nvPicPr>
          <p:cNvPr id="5" name="Рисунок 4">
            <a:extLst>
              <a:ext uri="{FF2B5EF4-FFF2-40B4-BE49-F238E27FC236}">
                <a16:creationId xmlns:a16="http://schemas.microsoft.com/office/drawing/2014/main" id="{26520F1E-B686-A5D8-D726-317927D3DEE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4162" y="3695543"/>
            <a:ext cx="2218543" cy="2457450"/>
          </a:xfrm>
          <a:prstGeom prst="rect">
            <a:avLst/>
          </a:prstGeom>
          <a:noFill/>
        </p:spPr>
      </p:pic>
      <p:pic>
        <p:nvPicPr>
          <p:cNvPr id="6" name="Рисунок 5">
            <a:extLst>
              <a:ext uri="{FF2B5EF4-FFF2-40B4-BE49-F238E27FC236}">
                <a16:creationId xmlns:a16="http://schemas.microsoft.com/office/drawing/2014/main" id="{93E2967D-1940-B687-D4BC-7B428A37DC9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62126" y="3695543"/>
            <a:ext cx="2169244" cy="2457450"/>
          </a:xfrm>
          <a:prstGeom prst="rect">
            <a:avLst/>
          </a:prstGeom>
          <a:noFill/>
        </p:spPr>
      </p:pic>
      <p:pic>
        <p:nvPicPr>
          <p:cNvPr id="7" name="Рисунок 6">
            <a:extLst>
              <a:ext uri="{FF2B5EF4-FFF2-40B4-BE49-F238E27FC236}">
                <a16:creationId xmlns:a16="http://schemas.microsoft.com/office/drawing/2014/main" id="{2BA0223F-59A0-88AC-A0DD-EFF29D067A4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30779" y="3665562"/>
            <a:ext cx="4418965" cy="2714625"/>
          </a:xfrm>
          <a:prstGeom prst="rect">
            <a:avLst/>
          </a:prstGeom>
          <a:noFill/>
          <a:ln>
            <a:noFill/>
          </a:ln>
        </p:spPr>
      </p:pic>
    </p:spTree>
    <p:extLst>
      <p:ext uri="{BB962C8B-B14F-4D97-AF65-F5344CB8AC3E}">
        <p14:creationId xmlns:p14="http://schemas.microsoft.com/office/powerpoint/2010/main" val="3024858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2">
            <a:extLst>
              <a:ext uri="{FF2B5EF4-FFF2-40B4-BE49-F238E27FC236}">
                <a16:creationId xmlns:a16="http://schemas.microsoft.com/office/drawing/2014/main" id="{3F9FB3F2-AC46-3C3C-6FFC-FC9E762544CE}"/>
              </a:ext>
            </a:extLst>
          </p:cNvPr>
          <p:cNvGraphicFramePr>
            <a:graphicFrameLocks noGrp="1"/>
          </p:cNvGraphicFramePr>
          <p:nvPr>
            <p:extLst>
              <p:ext uri="{D42A27DB-BD31-4B8C-83A1-F6EECF244321}">
                <p14:modId xmlns:p14="http://schemas.microsoft.com/office/powerpoint/2010/main" val="3342624585"/>
              </p:ext>
            </p:extLst>
          </p:nvPr>
        </p:nvGraphicFramePr>
        <p:xfrm>
          <a:off x="509666" y="389744"/>
          <a:ext cx="11182662" cy="6175948"/>
        </p:xfrm>
        <a:graphic>
          <a:graphicData uri="http://schemas.openxmlformats.org/drawingml/2006/table">
            <a:tbl>
              <a:tblPr firstRow="1" bandRow="1">
                <a:tableStyleId>{5C22544A-7EE6-4342-B048-85BDC9FD1C3A}</a:tableStyleId>
              </a:tblPr>
              <a:tblGrid>
                <a:gridCol w="5591331">
                  <a:extLst>
                    <a:ext uri="{9D8B030D-6E8A-4147-A177-3AD203B41FA5}">
                      <a16:colId xmlns:a16="http://schemas.microsoft.com/office/drawing/2014/main" val="1416353260"/>
                    </a:ext>
                  </a:extLst>
                </a:gridCol>
                <a:gridCol w="5591331">
                  <a:extLst>
                    <a:ext uri="{9D8B030D-6E8A-4147-A177-3AD203B41FA5}">
                      <a16:colId xmlns:a16="http://schemas.microsoft.com/office/drawing/2014/main" val="870864750"/>
                    </a:ext>
                  </a:extLst>
                </a:gridCol>
              </a:tblGrid>
              <a:tr h="3087974">
                <a:tc>
                  <a:txBody>
                    <a:bodyPr/>
                    <a:lstStyle/>
                    <a:p>
                      <a:endParaRPr lang="ru-RU" dirty="0"/>
                    </a:p>
                  </a:txBody>
                  <a:tcPr>
                    <a:solidFill>
                      <a:schemeClr val="accent1"/>
                    </a:solidFill>
                  </a:tcPr>
                </a:tc>
                <a:tc>
                  <a:txBody>
                    <a:bodyPr/>
                    <a:lstStyle/>
                    <a:p>
                      <a:endParaRPr lang="ru-RU" dirty="0"/>
                    </a:p>
                  </a:txBody>
                  <a:tcPr>
                    <a:solidFill>
                      <a:schemeClr val="accent1"/>
                    </a:solidFill>
                  </a:tcPr>
                </a:tc>
                <a:extLst>
                  <a:ext uri="{0D108BD9-81ED-4DB2-BD59-A6C34878D82A}">
                    <a16:rowId xmlns:a16="http://schemas.microsoft.com/office/drawing/2014/main" val="2130210773"/>
                  </a:ext>
                </a:extLst>
              </a:tr>
              <a:tr h="3087974">
                <a:tc>
                  <a:txBody>
                    <a:bodyPr/>
                    <a:lstStyle/>
                    <a:p>
                      <a:endParaRPr lang="ru-RU" dirty="0"/>
                    </a:p>
                  </a:txBody>
                  <a:tcPr>
                    <a:solidFill>
                      <a:schemeClr val="accent1"/>
                    </a:solidFill>
                  </a:tcPr>
                </a:tc>
                <a:tc>
                  <a:txBody>
                    <a:bodyPr/>
                    <a:lstStyle/>
                    <a:p>
                      <a:endParaRPr lang="ru-RU" dirty="0"/>
                    </a:p>
                  </a:txBody>
                  <a:tcPr>
                    <a:solidFill>
                      <a:schemeClr val="accent1"/>
                    </a:solidFill>
                  </a:tcPr>
                </a:tc>
                <a:extLst>
                  <a:ext uri="{0D108BD9-81ED-4DB2-BD59-A6C34878D82A}">
                    <a16:rowId xmlns:a16="http://schemas.microsoft.com/office/drawing/2014/main" val="1164386766"/>
                  </a:ext>
                </a:extLst>
              </a:tr>
            </a:tbl>
          </a:graphicData>
        </a:graphic>
      </p:graphicFrame>
      <p:pic>
        <p:nvPicPr>
          <p:cNvPr id="3" name="Рисунок 2">
            <a:extLst>
              <a:ext uri="{FF2B5EF4-FFF2-40B4-BE49-F238E27FC236}">
                <a16:creationId xmlns:a16="http://schemas.microsoft.com/office/drawing/2014/main" id="{0AE591BE-8B73-1476-D444-59540EC86C7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4668" y="599607"/>
            <a:ext cx="3222027" cy="2608288"/>
          </a:xfrm>
          <a:prstGeom prst="rect">
            <a:avLst/>
          </a:prstGeom>
          <a:solidFill>
            <a:schemeClr val="bg1"/>
          </a:solidFill>
          <a:ln>
            <a:noFill/>
          </a:ln>
        </p:spPr>
      </p:pic>
      <p:pic>
        <p:nvPicPr>
          <p:cNvPr id="4" name="Рисунок 3">
            <a:extLst>
              <a:ext uri="{FF2B5EF4-FFF2-40B4-BE49-F238E27FC236}">
                <a16:creationId xmlns:a16="http://schemas.microsoft.com/office/drawing/2014/main" id="{3C83E697-8FEF-6655-3747-53694D191BC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4667" y="3650106"/>
            <a:ext cx="3222027" cy="2772816"/>
          </a:xfrm>
          <a:prstGeom prst="rect">
            <a:avLst/>
          </a:prstGeom>
          <a:noFill/>
          <a:ln>
            <a:noFill/>
          </a:ln>
        </p:spPr>
      </p:pic>
      <p:pic>
        <p:nvPicPr>
          <p:cNvPr id="5" name="Рисунок 4">
            <a:extLst>
              <a:ext uri="{FF2B5EF4-FFF2-40B4-BE49-F238E27FC236}">
                <a16:creationId xmlns:a16="http://schemas.microsoft.com/office/drawing/2014/main" id="{44C7467E-E940-2D8B-B8CC-48BB6A2F0B2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55304" y="542717"/>
            <a:ext cx="3427752" cy="2755900"/>
          </a:xfrm>
          <a:prstGeom prst="rect">
            <a:avLst/>
          </a:prstGeom>
          <a:noFill/>
        </p:spPr>
      </p:pic>
      <p:pic>
        <p:nvPicPr>
          <p:cNvPr id="6" name="Рисунок 5">
            <a:extLst>
              <a:ext uri="{FF2B5EF4-FFF2-40B4-BE49-F238E27FC236}">
                <a16:creationId xmlns:a16="http://schemas.microsoft.com/office/drawing/2014/main" id="{966CB6F6-A919-23AE-C5C6-CC628710B30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55304" y="3650106"/>
            <a:ext cx="3427752" cy="2772816"/>
          </a:xfrm>
          <a:prstGeom prst="rect">
            <a:avLst/>
          </a:prstGeom>
          <a:noFill/>
          <a:ln>
            <a:noFill/>
          </a:ln>
        </p:spPr>
      </p:pic>
    </p:spTree>
    <p:extLst>
      <p:ext uri="{BB962C8B-B14F-4D97-AF65-F5344CB8AC3E}">
        <p14:creationId xmlns:p14="http://schemas.microsoft.com/office/powerpoint/2010/main" val="1653173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a:extLst>
              <a:ext uri="{FF2B5EF4-FFF2-40B4-BE49-F238E27FC236}">
                <a16:creationId xmlns:a16="http://schemas.microsoft.com/office/drawing/2014/main" id="{3A429A81-4152-563E-4FDF-3B630F236CE3}"/>
              </a:ext>
            </a:extLst>
          </p:cNvPr>
          <p:cNvGraphicFramePr>
            <a:graphicFrameLocks noGrp="1"/>
          </p:cNvGraphicFramePr>
          <p:nvPr>
            <p:extLst>
              <p:ext uri="{D42A27DB-BD31-4B8C-83A1-F6EECF244321}">
                <p14:modId xmlns:p14="http://schemas.microsoft.com/office/powerpoint/2010/main" val="993457936"/>
              </p:ext>
            </p:extLst>
          </p:nvPr>
        </p:nvGraphicFramePr>
        <p:xfrm>
          <a:off x="269823" y="359765"/>
          <a:ext cx="11587396" cy="6175946"/>
        </p:xfrm>
        <a:graphic>
          <a:graphicData uri="http://schemas.openxmlformats.org/drawingml/2006/table">
            <a:tbl>
              <a:tblPr firstRow="1" bandRow="1">
                <a:tableStyleId>{5C22544A-7EE6-4342-B048-85BDC9FD1C3A}</a:tableStyleId>
              </a:tblPr>
              <a:tblGrid>
                <a:gridCol w="5793698">
                  <a:extLst>
                    <a:ext uri="{9D8B030D-6E8A-4147-A177-3AD203B41FA5}">
                      <a16:colId xmlns:a16="http://schemas.microsoft.com/office/drawing/2014/main" val="1050745302"/>
                    </a:ext>
                  </a:extLst>
                </a:gridCol>
                <a:gridCol w="5793698">
                  <a:extLst>
                    <a:ext uri="{9D8B030D-6E8A-4147-A177-3AD203B41FA5}">
                      <a16:colId xmlns:a16="http://schemas.microsoft.com/office/drawing/2014/main" val="1092608277"/>
                    </a:ext>
                  </a:extLst>
                </a:gridCol>
              </a:tblGrid>
              <a:tr h="6175946">
                <a:tc>
                  <a:txBody>
                    <a:bodyPr/>
                    <a:lstStyle/>
                    <a:p>
                      <a:endParaRPr lang="ru-RU" dirty="0"/>
                    </a:p>
                  </a:txBody>
                  <a:tcPr/>
                </a:tc>
                <a:tc>
                  <a:txBody>
                    <a:bodyPr/>
                    <a:lstStyle/>
                    <a:p>
                      <a:endParaRPr lang="ru-RU" dirty="0"/>
                    </a:p>
                  </a:txBody>
                  <a:tcPr/>
                </a:tc>
                <a:extLst>
                  <a:ext uri="{0D108BD9-81ED-4DB2-BD59-A6C34878D82A}">
                    <a16:rowId xmlns:a16="http://schemas.microsoft.com/office/drawing/2014/main" val="1943875775"/>
                  </a:ext>
                </a:extLst>
              </a:tr>
            </a:tbl>
          </a:graphicData>
        </a:graphic>
      </p:graphicFrame>
      <p:pic>
        <p:nvPicPr>
          <p:cNvPr id="5" name="Рисунок 4">
            <a:extLst>
              <a:ext uri="{FF2B5EF4-FFF2-40B4-BE49-F238E27FC236}">
                <a16:creationId xmlns:a16="http://schemas.microsoft.com/office/drawing/2014/main" id="{BF89C61E-4625-017E-26B6-93CF550514E5}"/>
              </a:ext>
            </a:extLst>
          </p:cNvPr>
          <p:cNvPicPr>
            <a:picLocks noChangeAspect="1"/>
          </p:cNvPicPr>
          <p:nvPr/>
        </p:nvPicPr>
        <p:blipFill>
          <a:blip r:embed="rId2"/>
          <a:stretch>
            <a:fillRect/>
          </a:stretch>
        </p:blipFill>
        <p:spPr>
          <a:xfrm>
            <a:off x="599607" y="599607"/>
            <a:ext cx="5021704" cy="5546360"/>
          </a:xfrm>
          <a:prstGeom prst="rect">
            <a:avLst/>
          </a:prstGeom>
        </p:spPr>
      </p:pic>
      <p:pic>
        <p:nvPicPr>
          <p:cNvPr id="6" name="Рисунок 5">
            <a:extLst>
              <a:ext uri="{FF2B5EF4-FFF2-40B4-BE49-F238E27FC236}">
                <a16:creationId xmlns:a16="http://schemas.microsoft.com/office/drawing/2014/main" id="{AF5B91EB-5390-07EB-B836-62F4191206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70691" y="599607"/>
            <a:ext cx="4851814" cy="5546360"/>
          </a:xfrm>
          <a:prstGeom prst="rect">
            <a:avLst/>
          </a:prstGeom>
          <a:noFill/>
          <a:ln>
            <a:noFill/>
          </a:ln>
        </p:spPr>
      </p:pic>
    </p:spTree>
    <p:extLst>
      <p:ext uri="{BB962C8B-B14F-4D97-AF65-F5344CB8AC3E}">
        <p14:creationId xmlns:p14="http://schemas.microsoft.com/office/powerpoint/2010/main" val="3205332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6B4A05CB-569F-A75A-EC86-57951D0931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1226" y="149900"/>
            <a:ext cx="3714447" cy="6708099"/>
          </a:xfrm>
          <a:prstGeom prst="rect">
            <a:avLst/>
          </a:prstGeom>
        </p:spPr>
      </p:pic>
      <p:pic>
        <p:nvPicPr>
          <p:cNvPr id="7" name="Рисунок 6">
            <a:extLst>
              <a:ext uri="{FF2B5EF4-FFF2-40B4-BE49-F238E27FC236}">
                <a16:creationId xmlns:a16="http://schemas.microsoft.com/office/drawing/2014/main" id="{3CE534BD-6E4E-95F8-402E-BC423F81D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94" y="149900"/>
            <a:ext cx="3696163" cy="6708100"/>
          </a:xfrm>
          <a:prstGeom prst="rect">
            <a:avLst/>
          </a:prstGeom>
        </p:spPr>
      </p:pic>
      <p:pic>
        <p:nvPicPr>
          <p:cNvPr id="9" name="Рисунок 8">
            <a:extLst>
              <a:ext uri="{FF2B5EF4-FFF2-40B4-BE49-F238E27FC236}">
                <a16:creationId xmlns:a16="http://schemas.microsoft.com/office/drawing/2014/main" id="{54A31E12-9604-DD56-B71B-1BD4B5BF6E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4947" y="149901"/>
            <a:ext cx="4498076" cy="6538838"/>
          </a:xfrm>
          <a:prstGeom prst="rect">
            <a:avLst/>
          </a:prstGeom>
        </p:spPr>
      </p:pic>
    </p:spTree>
    <p:extLst>
      <p:ext uri="{BB962C8B-B14F-4D97-AF65-F5344CB8AC3E}">
        <p14:creationId xmlns:p14="http://schemas.microsoft.com/office/powerpoint/2010/main" val="2736782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5C0A4454-3418-C4A2-E847-B55A0C9732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897" y="101183"/>
            <a:ext cx="5423315" cy="6558197"/>
          </a:xfrm>
          <a:prstGeom prst="rect">
            <a:avLst/>
          </a:prstGeom>
        </p:spPr>
      </p:pic>
      <p:pic>
        <p:nvPicPr>
          <p:cNvPr id="21" name="Рисунок 20">
            <a:extLst>
              <a:ext uri="{FF2B5EF4-FFF2-40B4-BE49-F238E27FC236}">
                <a16:creationId xmlns:a16="http://schemas.microsoft.com/office/drawing/2014/main" id="{160AC49D-7D94-A3A8-2EBF-F1391C8C25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0564" y="101183"/>
            <a:ext cx="4978607" cy="6638143"/>
          </a:xfrm>
          <a:prstGeom prst="rect">
            <a:avLst/>
          </a:prstGeom>
        </p:spPr>
      </p:pic>
    </p:spTree>
    <p:extLst>
      <p:ext uri="{BB962C8B-B14F-4D97-AF65-F5344CB8AC3E}">
        <p14:creationId xmlns:p14="http://schemas.microsoft.com/office/powerpoint/2010/main" val="776022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5AA428D-B9D6-1436-0001-BF62F206B7E3}"/>
              </a:ext>
            </a:extLst>
          </p:cNvPr>
          <p:cNvPicPr>
            <a:picLocks noChangeAspect="1"/>
          </p:cNvPicPr>
          <p:nvPr/>
        </p:nvPicPr>
        <p:blipFill>
          <a:blip r:embed="rId2"/>
          <a:stretch>
            <a:fillRect/>
          </a:stretch>
        </p:blipFill>
        <p:spPr>
          <a:xfrm>
            <a:off x="1239187" y="157396"/>
            <a:ext cx="9144001" cy="6543207"/>
          </a:xfrm>
          <a:prstGeom prst="rect">
            <a:avLst/>
          </a:prstGeom>
        </p:spPr>
      </p:pic>
    </p:spTree>
    <p:extLst>
      <p:ext uri="{BB962C8B-B14F-4D97-AF65-F5344CB8AC3E}">
        <p14:creationId xmlns:p14="http://schemas.microsoft.com/office/powerpoint/2010/main" val="171680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255AD821-7CD7-447B-DB67-615496C7FFE5}"/>
              </a:ext>
            </a:extLst>
          </p:cNvPr>
          <p:cNvPicPr>
            <a:picLocks noChangeAspect="1"/>
          </p:cNvPicPr>
          <p:nvPr/>
        </p:nvPicPr>
        <p:blipFill>
          <a:blip r:embed="rId2"/>
          <a:stretch>
            <a:fillRect/>
          </a:stretch>
        </p:blipFill>
        <p:spPr>
          <a:xfrm>
            <a:off x="1605907" y="210216"/>
            <a:ext cx="8980186" cy="6437568"/>
          </a:xfrm>
          <a:prstGeom prst="rect">
            <a:avLst/>
          </a:prstGeom>
        </p:spPr>
      </p:pic>
    </p:spTree>
    <p:extLst>
      <p:ext uri="{BB962C8B-B14F-4D97-AF65-F5344CB8AC3E}">
        <p14:creationId xmlns:p14="http://schemas.microsoft.com/office/powerpoint/2010/main" val="3487884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BC9AAC7-BDCD-3448-829C-D2D59D9D1026}"/>
              </a:ext>
            </a:extLst>
          </p:cNvPr>
          <p:cNvSpPr>
            <a:spLocks noGrp="1"/>
          </p:cNvSpPr>
          <p:nvPr>
            <p:ph type="title"/>
          </p:nvPr>
        </p:nvSpPr>
        <p:spPr/>
        <p:txBody>
          <a:bodyPr/>
          <a:lstStyle/>
          <a:p>
            <a:endParaRPr lang="ru-RU" dirty="0"/>
          </a:p>
        </p:txBody>
      </p:sp>
      <p:sp>
        <p:nvSpPr>
          <p:cNvPr id="3" name="Объект 2">
            <a:extLst>
              <a:ext uri="{FF2B5EF4-FFF2-40B4-BE49-F238E27FC236}">
                <a16:creationId xmlns:a16="http://schemas.microsoft.com/office/drawing/2014/main" id="{A5C4BD12-F56D-8834-3F84-8206E91C0998}"/>
              </a:ext>
            </a:extLst>
          </p:cNvPr>
          <p:cNvSpPr>
            <a:spLocks noGrp="1"/>
          </p:cNvSpPr>
          <p:nvPr>
            <p:ph idx="1"/>
          </p:nvPr>
        </p:nvSpPr>
        <p:spPr/>
        <p:txBody>
          <a:bodyPr>
            <a:normAutofit/>
          </a:bodyPr>
          <a:lstStyle/>
          <a:p>
            <a:pPr marL="0" indent="0" algn="ctr">
              <a:buNone/>
            </a:pPr>
            <a:r>
              <a:rPr lang="ru-RU" sz="2400" dirty="0">
                <a:solidFill>
                  <a:srgbClr val="0070C0"/>
                </a:solidFill>
              </a:rPr>
              <a:t>Дидактическая игра </a:t>
            </a:r>
          </a:p>
          <a:p>
            <a:pPr marL="0" indent="0" algn="ctr">
              <a:buNone/>
            </a:pPr>
            <a:r>
              <a:rPr lang="ru-RU" sz="2400" dirty="0">
                <a:solidFill>
                  <a:srgbClr val="0070C0"/>
                </a:solidFill>
              </a:rPr>
              <a:t>по формированию финансовой грамотности</a:t>
            </a:r>
          </a:p>
          <a:p>
            <a:pPr marL="0" indent="0" algn="ctr">
              <a:buNone/>
            </a:pPr>
            <a:r>
              <a:rPr lang="en-US" sz="2400" dirty="0">
                <a:solidFill>
                  <a:srgbClr val="0070C0"/>
                </a:solidFill>
              </a:rPr>
              <a:t>“</a:t>
            </a:r>
            <a:r>
              <a:rPr lang="ru-RU" sz="2400" dirty="0">
                <a:solidFill>
                  <a:srgbClr val="0070C0"/>
                </a:solidFill>
              </a:rPr>
              <a:t> Хочу и надо</a:t>
            </a:r>
            <a:r>
              <a:rPr lang="en-US" sz="2400" dirty="0">
                <a:solidFill>
                  <a:srgbClr val="0070C0"/>
                </a:solidFill>
              </a:rPr>
              <a:t>”</a:t>
            </a:r>
            <a:endParaRPr lang="ru-RU" sz="2400" dirty="0">
              <a:solidFill>
                <a:srgbClr val="0070C0"/>
              </a:solidFill>
            </a:endParaRPr>
          </a:p>
        </p:txBody>
      </p:sp>
    </p:spTree>
    <p:extLst>
      <p:ext uri="{BB962C8B-B14F-4D97-AF65-F5344CB8AC3E}">
        <p14:creationId xmlns:p14="http://schemas.microsoft.com/office/powerpoint/2010/main" val="1076211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D43D1F-4B61-D418-8DB6-555C27FF60AA}"/>
              </a:ext>
            </a:extLst>
          </p:cNvPr>
          <p:cNvSpPr txBox="1"/>
          <p:nvPr/>
        </p:nvSpPr>
        <p:spPr>
          <a:xfrm>
            <a:off x="172278" y="1"/>
            <a:ext cx="12019722" cy="6986528"/>
          </a:xfrm>
          <a:prstGeom prst="rect">
            <a:avLst/>
          </a:prstGeom>
          <a:noFill/>
        </p:spPr>
        <p:txBody>
          <a:bodyPr wrap="square">
            <a:spAutoFit/>
          </a:bodyPr>
          <a:lstStyle/>
          <a:p>
            <a:r>
              <a:rPr lang="ru-RU" sz="1600" dirty="0">
                <a:solidFill>
                  <a:srgbClr val="0070C0"/>
                </a:solidFill>
              </a:rPr>
              <a:t>Актуальность.</a:t>
            </a:r>
          </a:p>
          <a:p>
            <a:r>
              <a:rPr lang="ru-RU" sz="1600" dirty="0">
                <a:solidFill>
                  <a:srgbClr val="0070C0"/>
                </a:solidFill>
              </a:rPr>
              <a:t> Финансовое просвещение и воспитание детей дошкольного возраста – сравнительно новое направление в дошкольной педагогике.</a:t>
            </a:r>
          </a:p>
          <a:p>
            <a:r>
              <a:rPr lang="ru-RU" sz="1600" dirty="0">
                <a:solidFill>
                  <a:srgbClr val="0070C0"/>
                </a:solidFill>
              </a:rPr>
              <a:t> Человек, уверенный в своем финансовом будущем, чувствует себя гораздо спокойнее, планируя свое будущее, поэтому и следует знакомить дошкольников с навыками грамотного пользования средствами, которые они будут зарабатывать во взрослой самостоятельной жизни.</a:t>
            </a:r>
          </a:p>
          <a:p>
            <a:r>
              <a:rPr lang="ru-RU" sz="1600" dirty="0">
                <a:solidFill>
                  <a:srgbClr val="0070C0"/>
                </a:solidFill>
              </a:rPr>
              <a:t> Очень важен для детей пример родителей. Безусловно, родители должны объяснить ребенку, что для того, чтобы приобрести то, что хочется, нужно потрудиться и заработать на это деньги. Дети должны знать о потребностях своей семьи, научиться жить по средствам, тратить меньше, чем зарабатывается. Понятно, что счастье за деньги не купишь, но детям не лишним будет знать, что достаточное количество финансовых ресурсов открывают перед ними большие возможности, способные дарить радость.</a:t>
            </a:r>
          </a:p>
          <a:p>
            <a:r>
              <a:rPr lang="ru-RU" sz="1600" dirty="0">
                <a:solidFill>
                  <a:srgbClr val="0070C0"/>
                </a:solidFill>
              </a:rPr>
              <a:t> На наш взгляд, чем раньше дети узнают о роли денег в частной, семейной и общественной жизни, тем раньше могут быть сформированы полезные финансовые привычки.</a:t>
            </a:r>
          </a:p>
          <a:p>
            <a:r>
              <a:rPr lang="ru-RU" sz="1600" dirty="0">
                <a:solidFill>
                  <a:srgbClr val="0070C0"/>
                </a:solidFill>
              </a:rPr>
              <a:t> Грамотность в сфере финансов, так же, как и любая другая, воспитывается в течение продолжительного периода времени на основе принципа «от простого к сложному», в процессе многократного повторения и закрепления, направленного на практическое применение знаний и навыков.</a:t>
            </a:r>
          </a:p>
          <a:p>
            <a:r>
              <a:rPr lang="ru-RU" sz="1600" dirty="0">
                <a:solidFill>
                  <a:srgbClr val="0070C0"/>
                </a:solidFill>
              </a:rPr>
              <a:t> В качестве средства формирования основ экономической культуры мы используем дидактические игры. Главной особенностью дидактических игр является то, что задания предлагаются детям в игровой форме. Они играют, не подозревая, что осваивают знания, овладевают умениями и навыками, учатся культуре общения и поведения. Все дидактические игры включают в себя познавательное и воспитательное содержание, что позволяет интегративно решать задачи по формированию у старших дошкольников основ экономических знаний.</a:t>
            </a:r>
          </a:p>
          <a:p>
            <a:r>
              <a:rPr lang="ru-RU" sz="1600" dirty="0">
                <a:solidFill>
                  <a:srgbClr val="0070C0"/>
                </a:solidFill>
              </a:rPr>
              <a:t> В дидактических играх уточняются и закрепляются представления детей о мире экономических явлений, терминах, приобретаются новые экономические знания, умения и навыки. Дошкольники, совершая большое количество действий, учатся реализовывать их в разных условиях, с разными объектами, что повышает прочность и осознанность усвоения знаний.</a:t>
            </a:r>
          </a:p>
          <a:p>
            <a:r>
              <a:rPr lang="ru-RU" sz="1600" dirty="0">
                <a:solidFill>
                  <a:srgbClr val="0070C0"/>
                </a:solidFill>
              </a:rPr>
              <a:t> В дидактических играх моделируются реальные жизненные ситуации: операции купли-продажи, производства и сбыта готовой продукции и др. Соединение учебно-игровой и реальной деятельности наиболее эффективно для усвоения дошкольниками сложных экономических знаний.</a:t>
            </a:r>
          </a:p>
        </p:txBody>
      </p:sp>
    </p:spTree>
    <p:extLst>
      <p:ext uri="{BB962C8B-B14F-4D97-AF65-F5344CB8AC3E}">
        <p14:creationId xmlns:p14="http://schemas.microsoft.com/office/powerpoint/2010/main" val="957924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B609BA-9B52-C5AC-609C-8CB45E19BE24}"/>
              </a:ext>
            </a:extLst>
          </p:cNvPr>
          <p:cNvSpPr txBox="1"/>
          <p:nvPr/>
        </p:nvSpPr>
        <p:spPr>
          <a:xfrm>
            <a:off x="3498574" y="2731501"/>
            <a:ext cx="6096000" cy="1394997"/>
          </a:xfrm>
          <a:prstGeom prst="rect">
            <a:avLst/>
          </a:prstGeom>
          <a:noFill/>
        </p:spPr>
        <p:txBody>
          <a:bodyPr wrap="square">
            <a:spAutoFit/>
          </a:bodyPr>
          <a:lstStyle/>
          <a:p>
            <a:pPr>
              <a:lnSpc>
                <a:spcPct val="107000"/>
              </a:lnSpc>
              <a:spcBef>
                <a:spcPts val="200"/>
              </a:spcBef>
            </a:pPr>
            <a:r>
              <a:rPr lang="ru-RU" sz="2000" b="1" u="sng" dirty="0">
                <a:solidFill>
                  <a:srgbClr val="0070C0"/>
                </a:solidFill>
                <a:effectLst/>
                <a:latin typeface="Calibri Light" panose="020F0302020204030204" pitchFamily="34" charset="0"/>
                <a:ea typeface="Times New Roman" panose="02020603050405020304" pitchFamily="18" charset="0"/>
                <a:cs typeface="Times New Roman" panose="02020603050405020304" pitchFamily="18" charset="0"/>
              </a:rPr>
              <a:t>Цель:</a:t>
            </a:r>
            <a:r>
              <a:rPr lang="ru-RU" sz="2000" b="1" dirty="0">
                <a:solidFill>
                  <a:srgbClr val="0070C0"/>
                </a:solidFill>
                <a:effectLst/>
                <a:latin typeface="Calibri Light" panose="020F0302020204030204" pitchFamily="34" charset="0"/>
                <a:ea typeface="Times New Roman" panose="02020603050405020304" pitchFamily="18" charset="0"/>
                <a:cs typeface="Times New Roman" panose="02020603050405020304" pitchFamily="18" charset="0"/>
              </a:rPr>
              <a:t> Познакомить детей с многообразием  потребностей и ограниченными возможностями. Научить определять разницу между понятиями «хочу» и «надо».</a:t>
            </a:r>
          </a:p>
        </p:txBody>
      </p:sp>
    </p:spTree>
    <p:extLst>
      <p:ext uri="{BB962C8B-B14F-4D97-AF65-F5344CB8AC3E}">
        <p14:creationId xmlns:p14="http://schemas.microsoft.com/office/powerpoint/2010/main" val="1868424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28EC31-7BE1-40F2-5FA4-0C555327B888}"/>
              </a:ext>
            </a:extLst>
          </p:cNvPr>
          <p:cNvSpPr txBox="1"/>
          <p:nvPr/>
        </p:nvSpPr>
        <p:spPr>
          <a:xfrm>
            <a:off x="3044687" y="2799992"/>
            <a:ext cx="6115878" cy="2527038"/>
          </a:xfrm>
          <a:prstGeom prst="rect">
            <a:avLst/>
          </a:prstGeom>
          <a:noFill/>
        </p:spPr>
        <p:txBody>
          <a:bodyPr wrap="square">
            <a:spAutoFit/>
          </a:bodyPr>
          <a:lstStyle/>
          <a:p>
            <a:pPr>
              <a:lnSpc>
                <a:spcPct val="107000"/>
              </a:lnSpc>
              <a:spcBef>
                <a:spcPts val="200"/>
              </a:spcBef>
            </a:pPr>
            <a:r>
              <a:rPr lang="ru-RU" b="1" u="sng" dirty="0">
                <a:solidFill>
                  <a:srgbClr val="0070C0"/>
                </a:solidFill>
                <a:latin typeface="Calibri Light" panose="020F0302020204030204" pitchFamily="34" charset="0"/>
                <a:ea typeface="Times New Roman" panose="02020603050405020304" pitchFamily="18" charset="0"/>
                <a:cs typeface="Times New Roman" panose="02020603050405020304" pitchFamily="18" charset="0"/>
              </a:rPr>
              <a:t>Задачи:</a:t>
            </a:r>
          </a:p>
          <a:p>
            <a:pPr marL="285750" indent="-285750">
              <a:lnSpc>
                <a:spcPct val="107000"/>
              </a:lnSpc>
              <a:spcBef>
                <a:spcPts val="200"/>
              </a:spcBef>
              <a:buFont typeface="Wingdings" panose="05000000000000000000" pitchFamily="2" charset="2"/>
              <a:buChar char="Ø"/>
            </a:pPr>
            <a:r>
              <a:rPr lang="ru-RU" sz="1800" b="1" dirty="0">
                <a:solidFill>
                  <a:srgbClr val="0070C0"/>
                </a:solidFill>
                <a:effectLst/>
                <a:latin typeface="Calibri Light" panose="020F0302020204030204" pitchFamily="34" charset="0"/>
                <a:ea typeface="Times New Roman" panose="02020603050405020304" pitchFamily="18" charset="0"/>
                <a:cs typeface="Times New Roman" panose="02020603050405020304" pitchFamily="18" charset="0"/>
              </a:rPr>
              <a:t>Закрепить умение определять реальные потребности в приобретении определённых товаров.</a:t>
            </a:r>
          </a:p>
          <a:p>
            <a:pPr marL="285750" indent="-285750">
              <a:lnSpc>
                <a:spcPct val="107000"/>
              </a:lnSpc>
              <a:spcBef>
                <a:spcPts val="200"/>
              </a:spcBef>
              <a:buFont typeface="Wingdings" panose="05000000000000000000" pitchFamily="2" charset="2"/>
              <a:buChar char="Ø"/>
            </a:pPr>
            <a:r>
              <a:rPr lang="ru-RU" b="1" dirty="0">
                <a:solidFill>
                  <a:srgbClr val="0070C0"/>
                </a:solidFill>
                <a:latin typeface="Calibri Light" panose="020F0302020204030204" pitchFamily="34" charset="0"/>
                <a:ea typeface="Times New Roman" panose="02020603050405020304" pitchFamily="18" charset="0"/>
                <a:cs typeface="Times New Roman" panose="02020603050405020304" pitchFamily="18" charset="0"/>
              </a:rPr>
              <a:t>Сформировать представление о том, что желание и реальная потребность не совпадают.</a:t>
            </a:r>
          </a:p>
          <a:p>
            <a:pPr marL="285750" indent="-285750">
              <a:lnSpc>
                <a:spcPct val="107000"/>
              </a:lnSpc>
              <a:spcBef>
                <a:spcPts val="200"/>
              </a:spcBef>
              <a:buFont typeface="Wingdings" panose="05000000000000000000" pitchFamily="2" charset="2"/>
              <a:buChar char="Ø"/>
            </a:pPr>
            <a:r>
              <a:rPr lang="ru-RU" sz="1800" b="1" dirty="0">
                <a:solidFill>
                  <a:srgbClr val="0070C0"/>
                </a:solidFill>
                <a:effectLst/>
                <a:latin typeface="Calibri Light" panose="020F0302020204030204" pitchFamily="34" charset="0"/>
                <a:ea typeface="Times New Roman" panose="02020603050405020304" pitchFamily="18" charset="0"/>
                <a:cs typeface="Times New Roman" panose="02020603050405020304" pitchFamily="18" charset="0"/>
              </a:rPr>
              <a:t>Дать детям представление о том, что на товары, которые хочется приобрести, но без которых мы можем обойтись, можно откладывать, </a:t>
            </a:r>
            <a:r>
              <a:rPr lang="en-US" b="1" dirty="0">
                <a:solidFill>
                  <a:srgbClr val="0070C0"/>
                </a:solidFill>
                <a:latin typeface="Calibri Light" panose="020F0302020204030204" pitchFamily="34" charset="0"/>
                <a:ea typeface="Times New Roman" panose="02020603050405020304" pitchFamily="18" charset="0"/>
                <a:cs typeface="Times New Roman" panose="02020603050405020304" pitchFamily="18" charset="0"/>
              </a:rPr>
              <a:t>“</a:t>
            </a:r>
            <a:r>
              <a:rPr lang="ru-RU" sz="1800" b="1" dirty="0">
                <a:solidFill>
                  <a:srgbClr val="0070C0"/>
                </a:solidFill>
                <a:effectLst/>
                <a:latin typeface="Calibri Light" panose="020F0302020204030204" pitchFamily="34" charset="0"/>
                <a:ea typeface="Times New Roman" panose="02020603050405020304" pitchFamily="18" charset="0"/>
                <a:cs typeface="Times New Roman" panose="02020603050405020304" pitchFamily="18" charset="0"/>
              </a:rPr>
              <a:t>копить</a:t>
            </a:r>
            <a:r>
              <a:rPr lang="en-US" sz="1800" b="1" dirty="0">
                <a:solidFill>
                  <a:srgbClr val="0070C0"/>
                </a:solidFill>
                <a:effectLst/>
                <a:latin typeface="Calibri Light" panose="020F0302020204030204" pitchFamily="34" charset="0"/>
                <a:ea typeface="Times New Roman" panose="02020603050405020304" pitchFamily="18" charset="0"/>
                <a:cs typeface="Times New Roman" panose="02020603050405020304" pitchFamily="18" charset="0"/>
              </a:rPr>
              <a:t>”</a:t>
            </a:r>
            <a:r>
              <a:rPr lang="ru-RU" sz="1800" b="1" dirty="0">
                <a:solidFill>
                  <a:srgbClr val="0070C0"/>
                </a:solidFill>
                <a:effectLst/>
                <a:latin typeface="Calibri Light" panose="020F0302020204030204" pitchFamily="34"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62067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496216-154A-0A65-F949-E9BB510D43EB}"/>
              </a:ext>
            </a:extLst>
          </p:cNvPr>
          <p:cNvSpPr txBox="1"/>
          <p:nvPr/>
        </p:nvSpPr>
        <p:spPr>
          <a:xfrm>
            <a:off x="3044687" y="2734815"/>
            <a:ext cx="6115878" cy="1394997"/>
          </a:xfrm>
          <a:prstGeom prst="rect">
            <a:avLst/>
          </a:prstGeom>
          <a:noFill/>
        </p:spPr>
        <p:txBody>
          <a:bodyPr wrap="square">
            <a:spAutoFit/>
          </a:bodyPr>
          <a:lstStyle/>
          <a:p>
            <a:pPr marL="0" marR="0" lvl="0" indent="0" algn="l" defTabSz="457200" rtl="0" eaLnBrk="1" fontAlgn="auto" latinLnBrk="0" hangingPunct="1">
              <a:lnSpc>
                <a:spcPct val="107000"/>
              </a:lnSpc>
              <a:spcBef>
                <a:spcPts val="200"/>
              </a:spcBef>
              <a:spcAft>
                <a:spcPts val="0"/>
              </a:spcAft>
              <a:buClrTx/>
              <a:buSzTx/>
              <a:buFontTx/>
              <a:buNone/>
              <a:tabLst/>
              <a:defRPr/>
            </a:pPr>
            <a:r>
              <a:rPr kumimoji="0" lang="ru-RU" sz="2000" b="1" i="0" u="sng" strike="noStrike" kern="1200" cap="none" spc="0" normalizeH="0" baseline="0" noProof="0" dirty="0">
                <a:ln>
                  <a:noFill/>
                </a:ln>
                <a:solidFill>
                  <a:srgbClr val="0070C0"/>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Правила игры: </a:t>
            </a:r>
            <a:r>
              <a:rPr kumimoji="0" lang="ru-RU" sz="2000" b="1" i="0" u="none" strike="noStrike" kern="1200" cap="none" spc="0" normalizeH="0" baseline="0" noProof="0" dirty="0">
                <a:ln>
                  <a:noFill/>
                </a:ln>
                <a:solidFill>
                  <a:srgbClr val="0070C0"/>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Определить, к какому понятию: «хочу» или «надо» относиться предмет, изображенный на карточке, и расположить ее под соответствующий символ «!» (надо) или «?» (хочу).</a:t>
            </a:r>
          </a:p>
        </p:txBody>
      </p:sp>
    </p:spTree>
    <p:extLst>
      <p:ext uri="{BB962C8B-B14F-4D97-AF65-F5344CB8AC3E}">
        <p14:creationId xmlns:p14="http://schemas.microsoft.com/office/powerpoint/2010/main" val="2835582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Таблица 8">
            <a:extLst>
              <a:ext uri="{FF2B5EF4-FFF2-40B4-BE49-F238E27FC236}">
                <a16:creationId xmlns:a16="http://schemas.microsoft.com/office/drawing/2014/main" id="{E4B5320F-F78B-5109-A896-333768668515}"/>
              </a:ext>
            </a:extLst>
          </p:cNvPr>
          <p:cNvGraphicFramePr>
            <a:graphicFrameLocks noGrp="1"/>
          </p:cNvGraphicFramePr>
          <p:nvPr>
            <p:extLst>
              <p:ext uri="{D42A27DB-BD31-4B8C-83A1-F6EECF244321}">
                <p14:modId xmlns:p14="http://schemas.microsoft.com/office/powerpoint/2010/main" val="4179723991"/>
              </p:ext>
            </p:extLst>
          </p:nvPr>
        </p:nvGraphicFramePr>
        <p:xfrm>
          <a:off x="583096" y="246380"/>
          <a:ext cx="11025808" cy="6416814"/>
        </p:xfrm>
        <a:graphic>
          <a:graphicData uri="http://schemas.openxmlformats.org/drawingml/2006/table">
            <a:tbl>
              <a:tblPr firstRow="1" bandRow="1">
                <a:tableStyleId>{5C22544A-7EE6-4342-B048-85BDC9FD1C3A}</a:tableStyleId>
              </a:tblPr>
              <a:tblGrid>
                <a:gridCol w="5507817">
                  <a:extLst>
                    <a:ext uri="{9D8B030D-6E8A-4147-A177-3AD203B41FA5}">
                      <a16:colId xmlns:a16="http://schemas.microsoft.com/office/drawing/2014/main" val="1071773701"/>
                    </a:ext>
                  </a:extLst>
                </a:gridCol>
                <a:gridCol w="5517991">
                  <a:extLst>
                    <a:ext uri="{9D8B030D-6E8A-4147-A177-3AD203B41FA5}">
                      <a16:colId xmlns:a16="http://schemas.microsoft.com/office/drawing/2014/main" val="1765193964"/>
                    </a:ext>
                  </a:extLst>
                </a:gridCol>
              </a:tblGrid>
              <a:tr h="3208407">
                <a:tc>
                  <a:txBody>
                    <a:bodyPr/>
                    <a:lstStyle/>
                    <a:p>
                      <a:endParaRPr lang="ru-RU" dirty="0"/>
                    </a:p>
                  </a:txBody>
                  <a:tcPr>
                    <a:solidFill>
                      <a:schemeClr val="accent1"/>
                    </a:solidFill>
                  </a:tcPr>
                </a:tc>
                <a:tc>
                  <a:txBody>
                    <a:bodyPr/>
                    <a:lstStyle/>
                    <a:p>
                      <a:endParaRPr lang="ru-RU" dirty="0"/>
                    </a:p>
                  </a:txBody>
                  <a:tcPr>
                    <a:solidFill>
                      <a:schemeClr val="accent1"/>
                    </a:solidFill>
                  </a:tcPr>
                </a:tc>
                <a:extLst>
                  <a:ext uri="{0D108BD9-81ED-4DB2-BD59-A6C34878D82A}">
                    <a16:rowId xmlns:a16="http://schemas.microsoft.com/office/drawing/2014/main" val="743201181"/>
                  </a:ext>
                </a:extLst>
              </a:tr>
              <a:tr h="3208407">
                <a:tc>
                  <a:txBody>
                    <a:bodyPr/>
                    <a:lstStyle/>
                    <a:p>
                      <a:endParaRPr lang="ru-RU" dirty="0"/>
                    </a:p>
                  </a:txBody>
                  <a:tcPr>
                    <a:solidFill>
                      <a:schemeClr val="accent1"/>
                    </a:solidFill>
                  </a:tcPr>
                </a:tc>
                <a:tc>
                  <a:txBody>
                    <a:bodyPr/>
                    <a:lstStyle/>
                    <a:p>
                      <a:endParaRPr lang="ru-RU" dirty="0"/>
                    </a:p>
                  </a:txBody>
                  <a:tcPr>
                    <a:solidFill>
                      <a:schemeClr val="accent1"/>
                    </a:solidFill>
                  </a:tcPr>
                </a:tc>
                <a:extLst>
                  <a:ext uri="{0D108BD9-81ED-4DB2-BD59-A6C34878D82A}">
                    <a16:rowId xmlns:a16="http://schemas.microsoft.com/office/drawing/2014/main" val="148587374"/>
                  </a:ext>
                </a:extLst>
              </a:tr>
            </a:tbl>
          </a:graphicData>
        </a:graphic>
      </p:graphicFrame>
      <p:pic>
        <p:nvPicPr>
          <p:cNvPr id="14" name="Рисунок 13">
            <a:extLst>
              <a:ext uri="{FF2B5EF4-FFF2-40B4-BE49-F238E27FC236}">
                <a16:creationId xmlns:a16="http://schemas.microsoft.com/office/drawing/2014/main" id="{DD543AA5-6339-B973-8217-C831484F6F7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6558" y="367728"/>
            <a:ext cx="4162425" cy="2914650"/>
          </a:xfrm>
          <a:prstGeom prst="rect">
            <a:avLst/>
          </a:prstGeom>
          <a:noFill/>
          <a:ln>
            <a:noFill/>
          </a:ln>
        </p:spPr>
      </p:pic>
      <p:pic>
        <p:nvPicPr>
          <p:cNvPr id="15" name="Рисунок 14">
            <a:extLst>
              <a:ext uri="{FF2B5EF4-FFF2-40B4-BE49-F238E27FC236}">
                <a16:creationId xmlns:a16="http://schemas.microsoft.com/office/drawing/2014/main" id="{BECA66BD-05BA-8AB9-DC1E-89B0809E5D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6558" y="3575623"/>
            <a:ext cx="4162425" cy="2877820"/>
          </a:xfrm>
          <a:prstGeom prst="rect">
            <a:avLst/>
          </a:prstGeom>
          <a:noFill/>
        </p:spPr>
      </p:pic>
      <p:pic>
        <p:nvPicPr>
          <p:cNvPr id="16" name="Рисунок 15">
            <a:extLst>
              <a:ext uri="{FF2B5EF4-FFF2-40B4-BE49-F238E27FC236}">
                <a16:creationId xmlns:a16="http://schemas.microsoft.com/office/drawing/2014/main" id="{21D7047B-5DA6-8366-B3E6-F4D55684B16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0524" y="3663253"/>
            <a:ext cx="4054917" cy="2790190"/>
          </a:xfrm>
          <a:prstGeom prst="rect">
            <a:avLst/>
          </a:prstGeom>
          <a:noFill/>
          <a:ln>
            <a:noFill/>
          </a:ln>
        </p:spPr>
      </p:pic>
      <p:pic>
        <p:nvPicPr>
          <p:cNvPr id="17" name="Рисунок 16">
            <a:extLst>
              <a:ext uri="{FF2B5EF4-FFF2-40B4-BE49-F238E27FC236}">
                <a16:creationId xmlns:a16="http://schemas.microsoft.com/office/drawing/2014/main" id="{C62DD0CB-709C-623A-231A-8A8B2A23BF1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20524" y="367727"/>
            <a:ext cx="4054917" cy="2918181"/>
          </a:xfrm>
          <a:prstGeom prst="rect">
            <a:avLst/>
          </a:prstGeom>
          <a:noFill/>
        </p:spPr>
      </p:pic>
    </p:spTree>
    <p:extLst>
      <p:ext uri="{BB962C8B-B14F-4D97-AF65-F5344CB8AC3E}">
        <p14:creationId xmlns:p14="http://schemas.microsoft.com/office/powerpoint/2010/main" val="2465280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2">
            <a:extLst>
              <a:ext uri="{FF2B5EF4-FFF2-40B4-BE49-F238E27FC236}">
                <a16:creationId xmlns:a16="http://schemas.microsoft.com/office/drawing/2014/main" id="{272F9BE3-4A09-0E69-5F8E-9BC9439B3A36}"/>
              </a:ext>
            </a:extLst>
          </p:cNvPr>
          <p:cNvGraphicFramePr>
            <a:graphicFrameLocks noGrp="1"/>
          </p:cNvGraphicFramePr>
          <p:nvPr>
            <p:extLst>
              <p:ext uri="{D42A27DB-BD31-4B8C-83A1-F6EECF244321}">
                <p14:modId xmlns:p14="http://schemas.microsoft.com/office/powerpoint/2010/main" val="3149352500"/>
              </p:ext>
            </p:extLst>
          </p:nvPr>
        </p:nvGraphicFramePr>
        <p:xfrm>
          <a:off x="475155" y="288560"/>
          <a:ext cx="11277134" cy="6280880"/>
        </p:xfrm>
        <a:graphic>
          <a:graphicData uri="http://schemas.openxmlformats.org/drawingml/2006/table">
            <a:tbl>
              <a:tblPr firstRow="1" bandRow="1">
                <a:tableStyleId>{5C22544A-7EE6-4342-B048-85BDC9FD1C3A}</a:tableStyleId>
              </a:tblPr>
              <a:tblGrid>
                <a:gridCol w="5638567">
                  <a:extLst>
                    <a:ext uri="{9D8B030D-6E8A-4147-A177-3AD203B41FA5}">
                      <a16:colId xmlns:a16="http://schemas.microsoft.com/office/drawing/2014/main" val="2571196333"/>
                    </a:ext>
                  </a:extLst>
                </a:gridCol>
                <a:gridCol w="5638567">
                  <a:extLst>
                    <a:ext uri="{9D8B030D-6E8A-4147-A177-3AD203B41FA5}">
                      <a16:colId xmlns:a16="http://schemas.microsoft.com/office/drawing/2014/main" val="2716779553"/>
                    </a:ext>
                  </a:extLst>
                </a:gridCol>
              </a:tblGrid>
              <a:tr h="3140440">
                <a:tc>
                  <a:txBody>
                    <a:bodyPr/>
                    <a:lstStyle/>
                    <a:p>
                      <a:endParaRPr lang="ru-RU" dirty="0"/>
                    </a:p>
                  </a:txBody>
                  <a:tcPr>
                    <a:solidFill>
                      <a:schemeClr val="accent1"/>
                    </a:solidFill>
                  </a:tcPr>
                </a:tc>
                <a:tc>
                  <a:txBody>
                    <a:bodyPr/>
                    <a:lstStyle/>
                    <a:p>
                      <a:endParaRPr lang="ru-RU" dirty="0"/>
                    </a:p>
                  </a:txBody>
                  <a:tcPr>
                    <a:solidFill>
                      <a:schemeClr val="accent1"/>
                    </a:solidFill>
                  </a:tcPr>
                </a:tc>
                <a:extLst>
                  <a:ext uri="{0D108BD9-81ED-4DB2-BD59-A6C34878D82A}">
                    <a16:rowId xmlns:a16="http://schemas.microsoft.com/office/drawing/2014/main" val="3014459224"/>
                  </a:ext>
                </a:extLst>
              </a:tr>
              <a:tr h="3140440">
                <a:tc>
                  <a:txBody>
                    <a:bodyPr/>
                    <a:lstStyle/>
                    <a:p>
                      <a:pPr algn="ctr"/>
                      <a:endParaRPr lang="ru-RU" dirty="0"/>
                    </a:p>
                  </a:txBody>
                  <a:tcPr>
                    <a:solidFill>
                      <a:schemeClr val="accent1"/>
                    </a:solidFill>
                  </a:tcPr>
                </a:tc>
                <a:tc>
                  <a:txBody>
                    <a:bodyPr/>
                    <a:lstStyle/>
                    <a:p>
                      <a:endParaRPr lang="ru-RU" dirty="0"/>
                    </a:p>
                  </a:txBody>
                  <a:tcPr>
                    <a:solidFill>
                      <a:schemeClr val="accent1"/>
                    </a:solidFill>
                  </a:tcPr>
                </a:tc>
                <a:extLst>
                  <a:ext uri="{0D108BD9-81ED-4DB2-BD59-A6C34878D82A}">
                    <a16:rowId xmlns:a16="http://schemas.microsoft.com/office/drawing/2014/main" val="16290920"/>
                  </a:ext>
                </a:extLst>
              </a:tr>
            </a:tbl>
          </a:graphicData>
        </a:graphic>
      </p:graphicFrame>
      <p:pic>
        <p:nvPicPr>
          <p:cNvPr id="3" name="Рисунок 2">
            <a:extLst>
              <a:ext uri="{FF2B5EF4-FFF2-40B4-BE49-F238E27FC236}">
                <a16:creationId xmlns:a16="http://schemas.microsoft.com/office/drawing/2014/main" id="{CD9363E2-F6BB-3ECD-646F-82F088C3DC4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4678" y="458564"/>
            <a:ext cx="4581525" cy="2850515"/>
          </a:xfrm>
          <a:prstGeom prst="rect">
            <a:avLst/>
          </a:prstGeom>
          <a:noFill/>
          <a:ln>
            <a:noFill/>
          </a:ln>
        </p:spPr>
      </p:pic>
      <p:pic>
        <p:nvPicPr>
          <p:cNvPr id="4" name="Рисунок 3">
            <a:extLst>
              <a:ext uri="{FF2B5EF4-FFF2-40B4-BE49-F238E27FC236}">
                <a16:creationId xmlns:a16="http://schemas.microsoft.com/office/drawing/2014/main" id="{9F1C31F5-8AEF-0945-2137-01B713FD9B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5799" y="458564"/>
            <a:ext cx="4921771" cy="2850515"/>
          </a:xfrm>
          <a:prstGeom prst="rect">
            <a:avLst/>
          </a:prstGeom>
          <a:noFill/>
          <a:ln>
            <a:noFill/>
          </a:ln>
        </p:spPr>
      </p:pic>
      <p:pic>
        <p:nvPicPr>
          <p:cNvPr id="5" name="Рисунок 4">
            <a:extLst>
              <a:ext uri="{FF2B5EF4-FFF2-40B4-BE49-F238E27FC236}">
                <a16:creationId xmlns:a16="http://schemas.microsoft.com/office/drawing/2014/main" id="{A00B1AFF-C317-3252-1BDC-09B39BDFA23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04677" y="3617215"/>
            <a:ext cx="4581525" cy="2767965"/>
          </a:xfrm>
          <a:prstGeom prst="rect">
            <a:avLst/>
          </a:prstGeom>
          <a:noFill/>
          <a:ln>
            <a:noFill/>
          </a:ln>
        </p:spPr>
      </p:pic>
      <p:pic>
        <p:nvPicPr>
          <p:cNvPr id="6" name="Рисунок 5">
            <a:extLst>
              <a:ext uri="{FF2B5EF4-FFF2-40B4-BE49-F238E27FC236}">
                <a16:creationId xmlns:a16="http://schemas.microsoft.com/office/drawing/2014/main" id="{9F9349E1-B722-FC4E-460D-A27D477509E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46303" y="3826764"/>
            <a:ext cx="4921771" cy="2348865"/>
          </a:xfrm>
          <a:prstGeom prst="rect">
            <a:avLst/>
          </a:prstGeom>
          <a:solidFill>
            <a:schemeClr val="bg1"/>
          </a:solidFill>
          <a:ln>
            <a:noFill/>
          </a:ln>
        </p:spPr>
      </p:pic>
    </p:spTree>
    <p:extLst>
      <p:ext uri="{BB962C8B-B14F-4D97-AF65-F5344CB8AC3E}">
        <p14:creationId xmlns:p14="http://schemas.microsoft.com/office/powerpoint/2010/main" val="1630525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2">
            <a:extLst>
              <a:ext uri="{FF2B5EF4-FFF2-40B4-BE49-F238E27FC236}">
                <a16:creationId xmlns:a16="http://schemas.microsoft.com/office/drawing/2014/main" id="{896A8B7C-B46B-D088-AAFB-ECB89EF9A192}"/>
              </a:ext>
            </a:extLst>
          </p:cNvPr>
          <p:cNvGraphicFramePr>
            <a:graphicFrameLocks noGrp="1"/>
          </p:cNvGraphicFramePr>
          <p:nvPr>
            <p:extLst>
              <p:ext uri="{D42A27DB-BD31-4B8C-83A1-F6EECF244321}">
                <p14:modId xmlns:p14="http://schemas.microsoft.com/office/powerpoint/2010/main" val="3088687778"/>
              </p:ext>
            </p:extLst>
          </p:nvPr>
        </p:nvGraphicFramePr>
        <p:xfrm>
          <a:off x="464695" y="209862"/>
          <a:ext cx="11227634" cy="6385810"/>
        </p:xfrm>
        <a:graphic>
          <a:graphicData uri="http://schemas.openxmlformats.org/drawingml/2006/table">
            <a:tbl>
              <a:tblPr firstRow="1" bandRow="1">
                <a:tableStyleId>{5C22544A-7EE6-4342-B048-85BDC9FD1C3A}</a:tableStyleId>
              </a:tblPr>
              <a:tblGrid>
                <a:gridCol w="5613817">
                  <a:extLst>
                    <a:ext uri="{9D8B030D-6E8A-4147-A177-3AD203B41FA5}">
                      <a16:colId xmlns:a16="http://schemas.microsoft.com/office/drawing/2014/main" val="1801028098"/>
                    </a:ext>
                  </a:extLst>
                </a:gridCol>
                <a:gridCol w="5613817">
                  <a:extLst>
                    <a:ext uri="{9D8B030D-6E8A-4147-A177-3AD203B41FA5}">
                      <a16:colId xmlns:a16="http://schemas.microsoft.com/office/drawing/2014/main" val="3408565499"/>
                    </a:ext>
                  </a:extLst>
                </a:gridCol>
              </a:tblGrid>
              <a:tr h="3192905">
                <a:tc>
                  <a:txBody>
                    <a:bodyPr/>
                    <a:lstStyle/>
                    <a:p>
                      <a:endParaRPr lang="ru-RU" dirty="0"/>
                    </a:p>
                  </a:txBody>
                  <a:tcPr>
                    <a:solidFill>
                      <a:schemeClr val="accent1"/>
                    </a:solidFill>
                  </a:tcPr>
                </a:tc>
                <a:tc>
                  <a:txBody>
                    <a:bodyPr/>
                    <a:lstStyle/>
                    <a:p>
                      <a:endParaRPr lang="ru-RU" dirty="0"/>
                    </a:p>
                  </a:txBody>
                  <a:tcPr>
                    <a:solidFill>
                      <a:schemeClr val="accent1"/>
                    </a:solidFill>
                  </a:tcPr>
                </a:tc>
                <a:extLst>
                  <a:ext uri="{0D108BD9-81ED-4DB2-BD59-A6C34878D82A}">
                    <a16:rowId xmlns:a16="http://schemas.microsoft.com/office/drawing/2014/main" val="1129921478"/>
                  </a:ext>
                </a:extLst>
              </a:tr>
              <a:tr h="3192905">
                <a:tc>
                  <a:txBody>
                    <a:bodyPr/>
                    <a:lstStyle/>
                    <a:p>
                      <a:endParaRPr lang="ru-RU" dirty="0"/>
                    </a:p>
                  </a:txBody>
                  <a:tcPr>
                    <a:solidFill>
                      <a:schemeClr val="accent1"/>
                    </a:solidFill>
                  </a:tcPr>
                </a:tc>
                <a:tc>
                  <a:txBody>
                    <a:bodyPr/>
                    <a:lstStyle/>
                    <a:p>
                      <a:endParaRPr lang="ru-RU" dirty="0"/>
                    </a:p>
                  </a:txBody>
                  <a:tcPr>
                    <a:solidFill>
                      <a:schemeClr val="accent1"/>
                    </a:solidFill>
                  </a:tcPr>
                </a:tc>
                <a:extLst>
                  <a:ext uri="{0D108BD9-81ED-4DB2-BD59-A6C34878D82A}">
                    <a16:rowId xmlns:a16="http://schemas.microsoft.com/office/drawing/2014/main" val="2391151596"/>
                  </a:ext>
                </a:extLst>
              </a:tr>
            </a:tbl>
          </a:graphicData>
        </a:graphic>
      </p:graphicFrame>
      <p:pic>
        <p:nvPicPr>
          <p:cNvPr id="3" name="Рисунок 2">
            <a:extLst>
              <a:ext uri="{FF2B5EF4-FFF2-40B4-BE49-F238E27FC236}">
                <a16:creationId xmlns:a16="http://schemas.microsoft.com/office/drawing/2014/main" id="{B911F8A3-A7F5-BB28-FE3E-7FEE6F77DE4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7742" y="519060"/>
            <a:ext cx="4229099" cy="2701925"/>
          </a:xfrm>
          <a:prstGeom prst="rect">
            <a:avLst/>
          </a:prstGeom>
          <a:solidFill>
            <a:schemeClr val="bg1"/>
          </a:solidFill>
          <a:ln>
            <a:noFill/>
          </a:ln>
        </p:spPr>
      </p:pic>
      <p:pic>
        <p:nvPicPr>
          <p:cNvPr id="4" name="Рисунок 3">
            <a:extLst>
              <a:ext uri="{FF2B5EF4-FFF2-40B4-BE49-F238E27FC236}">
                <a16:creationId xmlns:a16="http://schemas.microsoft.com/office/drawing/2014/main" id="{692B9C52-E392-25DE-02C5-6C5FC2C226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46453" y="401585"/>
            <a:ext cx="4132617" cy="2819400"/>
          </a:xfrm>
          <a:prstGeom prst="rect">
            <a:avLst/>
          </a:prstGeom>
          <a:noFill/>
          <a:ln>
            <a:noFill/>
          </a:ln>
        </p:spPr>
      </p:pic>
      <p:pic>
        <p:nvPicPr>
          <p:cNvPr id="5" name="Рисунок 4">
            <a:extLst>
              <a:ext uri="{FF2B5EF4-FFF2-40B4-BE49-F238E27FC236}">
                <a16:creationId xmlns:a16="http://schemas.microsoft.com/office/drawing/2014/main" id="{9A3606C1-57DF-5D6C-1BB1-EA7E103C3B4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7741" y="3574035"/>
            <a:ext cx="4229100" cy="2809875"/>
          </a:xfrm>
          <a:prstGeom prst="rect">
            <a:avLst/>
          </a:prstGeom>
          <a:noFill/>
        </p:spPr>
      </p:pic>
      <p:pic>
        <p:nvPicPr>
          <p:cNvPr id="6" name="Рисунок 5">
            <a:extLst>
              <a:ext uri="{FF2B5EF4-FFF2-40B4-BE49-F238E27FC236}">
                <a16:creationId xmlns:a16="http://schemas.microsoft.com/office/drawing/2014/main" id="{268484F2-5EB1-5EEC-3A69-9F2BFD0B70A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6455" y="3563521"/>
            <a:ext cx="4132615" cy="2807335"/>
          </a:xfrm>
          <a:prstGeom prst="rect">
            <a:avLst/>
          </a:prstGeom>
          <a:noFill/>
          <a:ln>
            <a:noFill/>
          </a:ln>
        </p:spPr>
      </p:pic>
    </p:spTree>
    <p:extLst>
      <p:ext uri="{BB962C8B-B14F-4D97-AF65-F5344CB8AC3E}">
        <p14:creationId xmlns:p14="http://schemas.microsoft.com/office/powerpoint/2010/main" val="1691945987"/>
      </p:ext>
    </p:extLst>
  </p:cSld>
  <p:clrMapOvr>
    <a:masterClrMapping/>
  </p:clrMapOvr>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216</TotalTime>
  <Words>557</Words>
  <Application>Microsoft Office PowerPoint</Application>
  <PresentationFormat>Широкоэкранный</PresentationFormat>
  <Paragraphs>32</Paragraphs>
  <Slides>17</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17</vt:i4>
      </vt:variant>
    </vt:vector>
  </HeadingPairs>
  <TitlesOfParts>
    <vt:vector size="23" baseType="lpstr">
      <vt:lpstr>Arial</vt:lpstr>
      <vt:lpstr>Calibri Light</vt:lpstr>
      <vt:lpstr>Trebuchet MS</vt:lpstr>
      <vt:lpstr>Wingdings</vt:lpstr>
      <vt:lpstr>Wingdings 3</vt:lpstr>
      <vt:lpstr>Аспект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Пользователь</cp:lastModifiedBy>
  <cp:revision>4</cp:revision>
  <dcterms:created xsi:type="dcterms:W3CDTF">2023-02-05T15:43:19Z</dcterms:created>
  <dcterms:modified xsi:type="dcterms:W3CDTF">2023-02-26T19:40:55Z</dcterms:modified>
</cp:coreProperties>
</file>