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09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0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48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4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5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7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2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7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1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4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9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5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82C59D0-B3FB-4A58-97A2-BDD72AD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3117849" cy="88642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Гришина Марина Владимировна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B4C433-9951-40A7-B172-E1BFF0D6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274" y="514925"/>
            <a:ext cx="5465221" cy="552643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на тему 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«Изготовление дидактической игры по формированию основ финансовой грамотности «Что забыли положить в  корзину»»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  <a:endParaRPr lang="en-US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МБДОУ д/с «Сказка», пос. 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Клетня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Клетнянского района, Брянской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en-US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 педагогической работы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лет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AE593DE1-F71E-49DC-A49D-93A71CA59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1BC5CD-AC88-4C97-81A1-ED2229A1A9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13607"/>
          <a:stretch/>
        </p:blipFill>
        <p:spPr bwMode="auto">
          <a:xfrm>
            <a:off x="374647" y="1435099"/>
            <a:ext cx="3200401" cy="46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37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79D91EC-B13F-4856-BB46-6F994D17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Мы играем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62E0774-9089-4C27-B02C-85103191A9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0400"/>
            <a:ext cx="3090672" cy="4120896"/>
          </a:xfr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C06A063E-977C-41CD-884D-851A329667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3484387" cy="4645850"/>
          </a:xfrm>
        </p:spPr>
      </p:pic>
    </p:spTree>
    <p:extLst>
      <p:ext uri="{BB962C8B-B14F-4D97-AF65-F5344CB8AC3E}">
        <p14:creationId xmlns:p14="http://schemas.microsoft.com/office/powerpoint/2010/main" val="291462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E319B6-08F6-41C4-B4FB-C84D2C188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3E4FF57-5919-4125-AC17-588507DD00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6415"/>
            <a:ext cx="3630889" cy="4841186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5B02B38-3C10-4D2C-8294-A3436D1F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6D57C1CE-E6E3-4CEA-8170-9B66629743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59" y="1844824"/>
            <a:ext cx="3630888" cy="4841184"/>
          </a:xfrm>
        </p:spPr>
      </p:pic>
    </p:spTree>
    <p:extLst>
      <p:ext uri="{BB962C8B-B14F-4D97-AF65-F5344CB8AC3E}">
        <p14:creationId xmlns:p14="http://schemas.microsoft.com/office/powerpoint/2010/main" val="5869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E8D350-C12D-41EE-88BA-9D746F19E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C3E4293-1526-4B18-B053-F5590AB2C3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0" y="242205"/>
            <a:ext cx="3741966" cy="4989289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71FDC9CF-ABB8-494E-8786-9104C4E9DC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1" y="1381754"/>
            <a:ext cx="3495203" cy="4660271"/>
          </a:xfrm>
        </p:spPr>
      </p:pic>
    </p:spTree>
    <p:extLst>
      <p:ext uri="{BB962C8B-B14F-4D97-AF65-F5344CB8AC3E}">
        <p14:creationId xmlns:p14="http://schemas.microsoft.com/office/powerpoint/2010/main" val="400755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5D0DE07-B0E2-409F-A3F9-A6E610BA8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7" y="2404534"/>
            <a:ext cx="8280920" cy="164630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692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18BD9D-B00D-46D8-81AC-CE04DB5A1F6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405063"/>
            <a:ext cx="5827713" cy="1646237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7ECA9CF0-2E4A-42BC-8A2A-63C1FF713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536" y="548680"/>
            <a:ext cx="7632848" cy="4815607"/>
          </a:xfrm>
        </p:spPr>
        <p:txBody>
          <a:bodyPr/>
          <a:lstStyle/>
          <a:p>
            <a:pPr algn="l"/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Актуальность  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заключается в формировании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 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жизни. С детства детям важно и нужно прививать чувство ответственности и долга во всех сферах жизни, в том числе и финансовой, это поможет им в будущем никогда                                  не влезать в долги, держать себя в рамках                                                                                                       и аккуратно вести свой бюджет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5255B1-AD36-4AEF-86E1-7BE88511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3402361"/>
            <a:ext cx="5827713" cy="34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337601-AF03-489F-BFF0-86E59511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57" cy="68552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E275C3-85CE-4B48-A9A7-59CD2530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35" y="28505"/>
            <a:ext cx="6347713" cy="1320800"/>
          </a:xfrm>
        </p:spPr>
        <p:txBody>
          <a:bodyPr/>
          <a:lstStyle/>
          <a:p>
            <a:r>
              <a:rPr lang="ru-RU" sz="3600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456ADF-7580-44D7-A9F8-BAAC4C79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60648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представления у детей о «категории товара».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ru-RU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экономического мышления, интереса к экономическим знаниям.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A28B4F-94A5-479C-95A5-27DE5748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-15311"/>
            <a:ext cx="9138557" cy="68552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2E454-579F-4FF0-9023-1978BD7E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3600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br>
              <a:rPr lang="ru-RU" sz="3600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1.Образовательные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познакомить детей с понятием «категории товара», формировать умение добавлять в корзину товары из заданной категории.</a:t>
            </a:r>
            <a:b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2.Воспитательные :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нравственно- экономические качества </a:t>
            </a:r>
            <a:r>
              <a:rPr lang="ru-RU" sz="2200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личности,предпиимчивость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,ответственность и </a:t>
            </a:r>
            <a:r>
              <a:rPr lang="ru-RU" sz="2200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самоконтроль,уверенность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себе.</a:t>
            </a:r>
            <a:b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3.Развивающие: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познавательный интерес детей к вопросам финансовой грамотности и применению этих знаний на </a:t>
            </a:r>
            <a:r>
              <a:rPr lang="ru-RU" sz="2200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практике,развивать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речь,внимание,память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8BFBD3-6C4F-4F66-BB1B-F62FA125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57" cy="68552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42E670-88A3-4B18-BC3E-085C808B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дидактической игры</a:t>
            </a:r>
          </a:p>
        </p:txBody>
      </p:sp>
    </p:spTree>
    <p:extLst>
      <p:ext uri="{BB962C8B-B14F-4D97-AF65-F5344CB8AC3E}">
        <p14:creationId xmlns:p14="http://schemas.microsoft.com/office/powerpoint/2010/main" val="178225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4093-C730-4932-B0D5-D38B2BDA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Поиск информации в интернете</a:t>
            </a:r>
          </a:p>
        </p:txBody>
      </p:sp>
      <p:pic>
        <p:nvPicPr>
          <p:cNvPr id="4" name="Объект 3" descr="овощ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9" y="1898181"/>
            <a:ext cx="3889294" cy="270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ягод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41936"/>
            <a:ext cx="3096344" cy="272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3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E72B4EB-7D55-4FAA-9E46-624F6DCB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Подготовка материалов для дидактической игры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="" xmlns:a16="http://schemas.microsoft.com/office/drawing/2014/main" id="{14597033-8A33-47C2-B193-0A55C31590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3355000" cy="4473335"/>
          </a:xfrm>
        </p:spPr>
      </p:pic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13B15F1A-1EB9-4AED-BB49-90C612878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32856"/>
            <a:ext cx="3363924" cy="4485233"/>
          </a:xfrm>
        </p:spPr>
      </p:pic>
    </p:spTree>
    <p:extLst>
      <p:ext uri="{BB962C8B-B14F-4D97-AF65-F5344CB8AC3E}">
        <p14:creationId xmlns:p14="http://schemas.microsoft.com/office/powerpoint/2010/main" val="86727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32F66-E35D-41FE-B326-A1304B49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Потребуется 4 игровых поля с изображением магазинных тележек для покупки товара распечатанные картинки (можно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заламинировать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), клей и ножницы.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86F7F8EA-48AE-4550-BB47-7D8B998C0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92488" cy="3294366"/>
          </a:xfr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DB4E8D5-B674-4354-80AD-CB8D891A42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257144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DF50B2-EE56-46F3-998A-F131AB4E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Наша игра готова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0EF95C-7B95-4572-9E87-228ED0F45DB0}"/>
              </a:ext>
            </a:extLst>
          </p:cNvPr>
          <p:cNvSpPr txBox="1"/>
          <p:nvPr/>
        </p:nvSpPr>
        <p:spPr>
          <a:xfrm>
            <a:off x="526851" y="1484785"/>
            <a:ext cx="8007550" cy="318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ребенка игровое поле «Корзинка покупок» с одним или несколькими товарами определенной категории. Предложить детям «купить» еще товар из данной категории. На первом этапе предлагаем «корзинку покупок» с 3-4 товарами. Когда у детей сформируется представление о категории товара, предлагаем «корзинку покупок» с одним товаром.</a:t>
            </a:r>
          </a:p>
        </p:txBody>
      </p:sp>
    </p:spTree>
    <p:extLst>
      <p:ext uri="{BB962C8B-B14F-4D97-AF65-F5344CB8AC3E}">
        <p14:creationId xmlns:p14="http://schemas.microsoft.com/office/powerpoint/2010/main" val="7758470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205</TotalTime>
  <Words>174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 Гришина Марина Владимировна  </vt:lpstr>
      <vt:lpstr> </vt:lpstr>
      <vt:lpstr>Цель:</vt:lpstr>
      <vt:lpstr>Задачи: 1.Образовательные: познакомить детей с понятием «категории товара», формировать умение добавлять в корзину товары из заданной категории.  2.Воспитательные :воспитывать нравственно- экономические качества личности,предпиимчивость ,ответственность и самоконтроль,уверенность в себе.  3.Развивающие:развивать познавательный интерес детей к вопросам финансовой грамотности и применению этих знаний на практике,развивать речь,внимание,память</vt:lpstr>
      <vt:lpstr>Презентация PowerPoint</vt:lpstr>
      <vt:lpstr>Поиск информации в интернете</vt:lpstr>
      <vt:lpstr>Подготовка материалов для дидактической игры</vt:lpstr>
      <vt:lpstr>Потребуется 4 игровых поля с изображением магазинных тележек для покупки товара распечатанные картинки (можно заламинировать), клей и ножницы.</vt:lpstr>
      <vt:lpstr>Наша игра готова</vt:lpstr>
      <vt:lpstr>Мы играем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22</cp:revision>
  <dcterms:created xsi:type="dcterms:W3CDTF">2023-02-05T14:46:25Z</dcterms:created>
  <dcterms:modified xsi:type="dcterms:W3CDTF">2023-02-20T05:49:38Z</dcterms:modified>
</cp:coreProperties>
</file>